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342" r:id="rId5"/>
    <p:sldId id="359" r:id="rId6"/>
    <p:sldId id="383" r:id="rId7"/>
    <p:sldId id="373" r:id="rId8"/>
    <p:sldId id="384" r:id="rId9"/>
    <p:sldId id="375" r:id="rId10"/>
    <p:sldId id="387" r:id="rId11"/>
    <p:sldId id="388" r:id="rId12"/>
    <p:sldId id="389" r:id="rId13"/>
    <p:sldId id="391" r:id="rId14"/>
    <p:sldId id="365" r:id="rId15"/>
    <p:sldId id="376" r:id="rId16"/>
    <p:sldId id="392" r:id="rId17"/>
    <p:sldId id="372" r:id="rId18"/>
    <p:sldId id="37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3FBFE"/>
    <a:srgbClr val="000000"/>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E576F0-D657-4D83-9B10-839FD426BCFC}" v="16" dt="2024-05-12T13:26:55.712"/>
  </p1510:revLst>
</p1510:revInfo>
</file>

<file path=ppt/tableStyles.xml><?xml version="1.0" encoding="utf-8"?>
<a:tblStyleLst xmlns:a="http://schemas.openxmlformats.org/drawingml/2006/main" def="{10A1B5D5-9B99-4C35-A422-299274C8766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326" autoAdjust="0"/>
    <p:restoredTop sz="94794" autoAdjust="0"/>
  </p:normalViewPr>
  <p:slideViewPr>
    <p:cSldViewPr snapToGrid="0" snapToObjects="1" showGuides="1">
      <p:cViewPr varScale="1">
        <p:scale>
          <a:sx n="56" d="100"/>
          <a:sy n="56" d="100"/>
        </p:scale>
        <p:origin x="90" y="81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hut Xuan Huynh Ngo" userId="a41fe8a7-79fc-4118-b222-32aaeda3e2ef" providerId="ADAL" clId="{B927ED50-081A-BF40-B45B-7E00EE23B0EE}"/>
    <pc:docChg chg="undo custSel addSld delSld modSld sldOrd">
      <pc:chgData name="Nhut Xuan Huynh Ngo" userId="a41fe8a7-79fc-4118-b222-32aaeda3e2ef" providerId="ADAL" clId="{B927ED50-081A-BF40-B45B-7E00EE23B0EE}" dt="2024-05-12T13:13:03.092" v="3686" actId="20578"/>
      <pc:docMkLst>
        <pc:docMk/>
      </pc:docMkLst>
      <pc:sldChg chg="ord">
        <pc:chgData name="Nhut Xuan Huynh Ngo" userId="a41fe8a7-79fc-4118-b222-32aaeda3e2ef" providerId="ADAL" clId="{B927ED50-081A-BF40-B45B-7E00EE23B0EE}" dt="2024-05-12T13:13:03.092" v="3686" actId="20578"/>
        <pc:sldMkLst>
          <pc:docMk/>
          <pc:sldMk cId="2498031464" sldId="342"/>
        </pc:sldMkLst>
      </pc:sldChg>
      <pc:sldChg chg="addSp delSp modSp mod">
        <pc:chgData name="Nhut Xuan Huynh Ngo" userId="a41fe8a7-79fc-4118-b222-32aaeda3e2ef" providerId="ADAL" clId="{B927ED50-081A-BF40-B45B-7E00EE23B0EE}" dt="2024-05-11T15:33:16.554" v="855" actId="478"/>
        <pc:sldMkLst>
          <pc:docMk/>
          <pc:sldMk cId="1460159330" sldId="359"/>
        </pc:sldMkLst>
        <pc:spChg chg="add del mod">
          <ac:chgData name="Nhut Xuan Huynh Ngo" userId="a41fe8a7-79fc-4118-b222-32aaeda3e2ef" providerId="ADAL" clId="{B927ED50-081A-BF40-B45B-7E00EE23B0EE}" dt="2024-05-11T15:32:25.586" v="848" actId="478"/>
          <ac:spMkLst>
            <pc:docMk/>
            <pc:sldMk cId="1460159330" sldId="359"/>
            <ac:spMk id="4" creationId="{21E7DD0A-6AF5-D3A1-DC81-E747013EE7BE}"/>
          </ac:spMkLst>
        </pc:spChg>
        <pc:spChg chg="add del mod">
          <ac:chgData name="Nhut Xuan Huynh Ngo" userId="a41fe8a7-79fc-4118-b222-32aaeda3e2ef" providerId="ADAL" clId="{B927ED50-081A-BF40-B45B-7E00EE23B0EE}" dt="2024-05-11T15:31:48.618" v="831" actId="478"/>
          <ac:spMkLst>
            <pc:docMk/>
            <pc:sldMk cId="1460159330" sldId="359"/>
            <ac:spMk id="8" creationId="{9E0768B1-6116-54CC-A912-1A329FCEAFB6}"/>
          </ac:spMkLst>
        </pc:spChg>
        <pc:spChg chg="add del mod">
          <ac:chgData name="Nhut Xuan Huynh Ngo" userId="a41fe8a7-79fc-4118-b222-32aaeda3e2ef" providerId="ADAL" clId="{B927ED50-081A-BF40-B45B-7E00EE23B0EE}" dt="2024-05-11T15:33:16.554" v="855" actId="478"/>
          <ac:spMkLst>
            <pc:docMk/>
            <pc:sldMk cId="1460159330" sldId="359"/>
            <ac:spMk id="11" creationId="{F83A9100-4EC4-4D8D-AC1A-D4717D5CDA1C}"/>
          </ac:spMkLst>
        </pc:spChg>
        <pc:spChg chg="mod">
          <ac:chgData name="Nhut Xuan Huynh Ngo" userId="a41fe8a7-79fc-4118-b222-32aaeda3e2ef" providerId="ADAL" clId="{B927ED50-081A-BF40-B45B-7E00EE23B0EE}" dt="2024-05-11T15:28:26.700" v="820" actId="1076"/>
          <ac:spMkLst>
            <pc:docMk/>
            <pc:sldMk cId="1460159330" sldId="359"/>
            <ac:spMk id="31" creationId="{F1239C0E-3F39-787D-0FC3-6B7C9BA37E8F}"/>
          </ac:spMkLst>
        </pc:spChg>
        <pc:picChg chg="add mod modCrop">
          <ac:chgData name="Nhut Xuan Huynh Ngo" userId="a41fe8a7-79fc-4118-b222-32aaeda3e2ef" providerId="ADAL" clId="{B927ED50-081A-BF40-B45B-7E00EE23B0EE}" dt="2024-05-11T15:32:37.079" v="854" actId="14100"/>
          <ac:picMkLst>
            <pc:docMk/>
            <pc:sldMk cId="1460159330" sldId="359"/>
            <ac:picMk id="3" creationId="{54238F83-9947-D935-C18D-B933D5146D96}"/>
          </ac:picMkLst>
        </pc:picChg>
        <pc:picChg chg="add del mod">
          <ac:chgData name="Nhut Xuan Huynh Ngo" userId="a41fe8a7-79fc-4118-b222-32aaeda3e2ef" providerId="ADAL" clId="{B927ED50-081A-BF40-B45B-7E00EE23B0EE}" dt="2024-05-11T15:31:48.618" v="831" actId="478"/>
          <ac:picMkLst>
            <pc:docMk/>
            <pc:sldMk cId="1460159330" sldId="359"/>
            <ac:picMk id="6" creationId="{E8FD6056-EFC0-165F-56D3-5253C0EFDE8F}"/>
          </ac:picMkLst>
        </pc:picChg>
        <pc:picChg chg="add mod">
          <ac:chgData name="Nhut Xuan Huynh Ngo" userId="a41fe8a7-79fc-4118-b222-32aaeda3e2ef" providerId="ADAL" clId="{B927ED50-081A-BF40-B45B-7E00EE23B0EE}" dt="2024-05-11T15:32:29.601" v="850" actId="14100"/>
          <ac:picMkLst>
            <pc:docMk/>
            <pc:sldMk cId="1460159330" sldId="359"/>
            <ac:picMk id="10" creationId="{42D34F20-4E2A-0B24-0553-58D2A4A10003}"/>
          </ac:picMkLst>
        </pc:picChg>
      </pc:sldChg>
      <pc:sldChg chg="addSp delSp modSp mod">
        <pc:chgData name="Nhut Xuan Huynh Ngo" userId="a41fe8a7-79fc-4118-b222-32aaeda3e2ef" providerId="ADAL" clId="{B927ED50-081A-BF40-B45B-7E00EE23B0EE}" dt="2024-05-12T12:32:32.737" v="2850" actId="20577"/>
        <pc:sldMkLst>
          <pc:docMk/>
          <pc:sldMk cId="1330733909" sldId="365"/>
        </pc:sldMkLst>
        <pc:spChg chg="mod">
          <ac:chgData name="Nhut Xuan Huynh Ngo" userId="a41fe8a7-79fc-4118-b222-32aaeda3e2ef" providerId="ADAL" clId="{B927ED50-081A-BF40-B45B-7E00EE23B0EE}" dt="2024-05-12T12:32:32.737" v="2850" actId="20577"/>
          <ac:spMkLst>
            <pc:docMk/>
            <pc:sldMk cId="1330733909" sldId="365"/>
            <ac:spMk id="6" creationId="{C15774B0-D971-67D7-27EB-FDB82B3A58CD}"/>
          </ac:spMkLst>
        </pc:spChg>
        <pc:spChg chg="mod">
          <ac:chgData name="Nhut Xuan Huynh Ngo" userId="a41fe8a7-79fc-4118-b222-32aaeda3e2ef" providerId="ADAL" clId="{B927ED50-081A-BF40-B45B-7E00EE23B0EE}" dt="2024-05-12T11:01:02.394" v="922" actId="1076"/>
          <ac:spMkLst>
            <pc:docMk/>
            <pc:sldMk cId="1330733909" sldId="365"/>
            <ac:spMk id="9" creationId="{0FD6A3FE-1BF6-4C1A-0553-EBD497A69F2D}"/>
          </ac:spMkLst>
        </pc:spChg>
        <pc:picChg chg="add del mod modCrop">
          <ac:chgData name="Nhut Xuan Huynh Ngo" userId="a41fe8a7-79fc-4118-b222-32aaeda3e2ef" providerId="ADAL" clId="{B927ED50-081A-BF40-B45B-7E00EE23B0EE}" dt="2024-05-12T11:08:33.524" v="1352" actId="478"/>
          <ac:picMkLst>
            <pc:docMk/>
            <pc:sldMk cId="1330733909" sldId="365"/>
            <ac:picMk id="4" creationId="{FD6166C5-A50E-E7FC-7F85-53314CB6E5A7}"/>
          </ac:picMkLst>
        </pc:picChg>
        <pc:picChg chg="add mod">
          <ac:chgData name="Nhut Xuan Huynh Ngo" userId="a41fe8a7-79fc-4118-b222-32aaeda3e2ef" providerId="ADAL" clId="{B927ED50-081A-BF40-B45B-7E00EE23B0EE}" dt="2024-05-12T11:08:41.980" v="1355" actId="1076"/>
          <ac:picMkLst>
            <pc:docMk/>
            <pc:sldMk cId="1330733909" sldId="365"/>
            <ac:picMk id="5" creationId="{1596EBC5-2205-77EE-C9FD-E3D4195F9C53}"/>
          </ac:picMkLst>
        </pc:picChg>
      </pc:sldChg>
      <pc:sldChg chg="modSp mod">
        <pc:chgData name="Nhut Xuan Huynh Ngo" userId="a41fe8a7-79fc-4118-b222-32aaeda3e2ef" providerId="ADAL" clId="{B927ED50-081A-BF40-B45B-7E00EE23B0EE}" dt="2024-05-12T13:08:29.336" v="3684" actId="1076"/>
        <pc:sldMkLst>
          <pc:docMk/>
          <pc:sldMk cId="2395464980" sldId="372"/>
        </pc:sldMkLst>
        <pc:spChg chg="mod">
          <ac:chgData name="Nhut Xuan Huynh Ngo" userId="a41fe8a7-79fc-4118-b222-32aaeda3e2ef" providerId="ADAL" clId="{B927ED50-081A-BF40-B45B-7E00EE23B0EE}" dt="2024-05-12T13:08:29.336" v="3684" actId="1076"/>
          <ac:spMkLst>
            <pc:docMk/>
            <pc:sldMk cId="2395464980" sldId="372"/>
            <ac:spMk id="14" creationId="{AE5F2E56-9F77-E1C2-EC04-EA959822CA61}"/>
          </ac:spMkLst>
        </pc:spChg>
      </pc:sldChg>
      <pc:sldChg chg="modSp mod">
        <pc:chgData name="Nhut Xuan Huynh Ngo" userId="a41fe8a7-79fc-4118-b222-32aaeda3e2ef" providerId="ADAL" clId="{B927ED50-081A-BF40-B45B-7E00EE23B0EE}" dt="2024-05-12T11:44:16.830" v="1590" actId="20577"/>
        <pc:sldMkLst>
          <pc:docMk/>
          <pc:sldMk cId="1962637282" sldId="375"/>
        </pc:sldMkLst>
        <pc:spChg chg="mod">
          <ac:chgData name="Nhut Xuan Huynh Ngo" userId="a41fe8a7-79fc-4118-b222-32aaeda3e2ef" providerId="ADAL" clId="{B927ED50-081A-BF40-B45B-7E00EE23B0EE}" dt="2024-05-12T11:44:16.830" v="1590" actId="20577"/>
          <ac:spMkLst>
            <pc:docMk/>
            <pc:sldMk cId="1962637282" sldId="375"/>
            <ac:spMk id="4" creationId="{74160DFF-2E7E-7A22-819A-C011020DFF01}"/>
          </ac:spMkLst>
        </pc:spChg>
      </pc:sldChg>
      <pc:sldChg chg="addSp delSp modSp mod">
        <pc:chgData name="Nhut Xuan Huynh Ngo" userId="a41fe8a7-79fc-4118-b222-32aaeda3e2ef" providerId="ADAL" clId="{B927ED50-081A-BF40-B45B-7E00EE23B0EE}" dt="2024-05-12T12:58:46.698" v="3632" actId="1076"/>
        <pc:sldMkLst>
          <pc:docMk/>
          <pc:sldMk cId="1073601555" sldId="376"/>
        </pc:sldMkLst>
        <pc:spChg chg="add mod">
          <ac:chgData name="Nhut Xuan Huynh Ngo" userId="a41fe8a7-79fc-4118-b222-32aaeda3e2ef" providerId="ADAL" clId="{B927ED50-081A-BF40-B45B-7E00EE23B0EE}" dt="2024-05-12T12:58:45.647" v="3631" actId="14100"/>
          <ac:spMkLst>
            <pc:docMk/>
            <pc:sldMk cId="1073601555" sldId="376"/>
            <ac:spMk id="3" creationId="{E46DD048-3B5F-05DB-AC76-0F413228FC0A}"/>
          </ac:spMkLst>
        </pc:spChg>
        <pc:spChg chg="del">
          <ac:chgData name="Nhut Xuan Huynh Ngo" userId="a41fe8a7-79fc-4118-b222-32aaeda3e2ef" providerId="ADAL" clId="{B927ED50-081A-BF40-B45B-7E00EE23B0EE}" dt="2024-05-11T15:35:21.762" v="898" actId="478"/>
          <ac:spMkLst>
            <pc:docMk/>
            <pc:sldMk cId="1073601555" sldId="376"/>
            <ac:spMk id="7" creationId="{8CA1E1DD-F081-9AEB-DF0A-A5ED90FF73D0}"/>
          </ac:spMkLst>
        </pc:spChg>
        <pc:spChg chg="add del">
          <ac:chgData name="Nhut Xuan Huynh Ngo" userId="a41fe8a7-79fc-4118-b222-32aaeda3e2ef" providerId="ADAL" clId="{B927ED50-081A-BF40-B45B-7E00EE23B0EE}" dt="2024-05-12T12:40:33.614" v="2915" actId="478"/>
          <ac:spMkLst>
            <pc:docMk/>
            <pc:sldMk cId="1073601555" sldId="376"/>
            <ac:spMk id="8" creationId="{0CFE6A23-D3D3-9AE5-105C-CA3F774322C0}"/>
          </ac:spMkLst>
        </pc:spChg>
        <pc:spChg chg="del">
          <ac:chgData name="Nhut Xuan Huynh Ngo" userId="a41fe8a7-79fc-4118-b222-32aaeda3e2ef" providerId="ADAL" clId="{B927ED50-081A-BF40-B45B-7E00EE23B0EE}" dt="2024-05-11T15:35:22.645" v="899" actId="478"/>
          <ac:spMkLst>
            <pc:docMk/>
            <pc:sldMk cId="1073601555" sldId="376"/>
            <ac:spMk id="9" creationId="{0EAC3693-5FF2-EA52-1679-2D9DF6ED0C34}"/>
          </ac:spMkLst>
        </pc:spChg>
        <pc:picChg chg="add del mod">
          <ac:chgData name="Nhut Xuan Huynh Ngo" userId="a41fe8a7-79fc-4118-b222-32aaeda3e2ef" providerId="ADAL" clId="{B927ED50-081A-BF40-B45B-7E00EE23B0EE}" dt="2024-05-12T11:08:37.322" v="1353" actId="21"/>
          <ac:picMkLst>
            <pc:docMk/>
            <pc:sldMk cId="1073601555" sldId="376"/>
            <ac:picMk id="6" creationId="{324D07E6-2290-9B54-AE22-522F8F56E71B}"/>
          </ac:picMkLst>
        </pc:picChg>
        <pc:picChg chg="add del mod">
          <ac:chgData name="Nhut Xuan Huynh Ngo" userId="a41fe8a7-79fc-4118-b222-32aaeda3e2ef" providerId="ADAL" clId="{B927ED50-081A-BF40-B45B-7E00EE23B0EE}" dt="2024-05-12T12:57:25.848" v="3623" actId="478"/>
          <ac:picMkLst>
            <pc:docMk/>
            <pc:sldMk cId="1073601555" sldId="376"/>
            <ac:picMk id="10" creationId="{DD8BBF1E-B83E-7E44-09DC-406072F717AD}"/>
          </ac:picMkLst>
        </pc:picChg>
        <pc:picChg chg="add mod">
          <ac:chgData name="Nhut Xuan Huynh Ngo" userId="a41fe8a7-79fc-4118-b222-32aaeda3e2ef" providerId="ADAL" clId="{B927ED50-081A-BF40-B45B-7E00EE23B0EE}" dt="2024-05-12T12:58:46.698" v="3632" actId="1076"/>
          <ac:picMkLst>
            <pc:docMk/>
            <pc:sldMk cId="1073601555" sldId="376"/>
            <ac:picMk id="11" creationId="{9C327FD7-FFFE-3792-D7DA-73E1CEBAEBDD}"/>
          </ac:picMkLst>
        </pc:picChg>
      </pc:sldChg>
      <pc:sldChg chg="addSp delSp modSp del mod">
        <pc:chgData name="Nhut Xuan Huynh Ngo" userId="a41fe8a7-79fc-4118-b222-32aaeda3e2ef" providerId="ADAL" clId="{B927ED50-081A-BF40-B45B-7E00EE23B0EE}" dt="2024-05-12T12:56:20.568" v="3617" actId="2696"/>
        <pc:sldMkLst>
          <pc:docMk/>
          <pc:sldMk cId="2728059627" sldId="377"/>
        </pc:sldMkLst>
        <pc:spChg chg="add del">
          <ac:chgData name="Nhut Xuan Huynh Ngo" userId="a41fe8a7-79fc-4118-b222-32aaeda3e2ef" providerId="ADAL" clId="{B927ED50-081A-BF40-B45B-7E00EE23B0EE}" dt="2024-05-12T12:42:38.714" v="2921" actId="478"/>
          <ac:spMkLst>
            <pc:docMk/>
            <pc:sldMk cId="2728059627" sldId="377"/>
            <ac:spMk id="4" creationId="{227B48DD-4F1C-CAAD-C5C4-D12E985CD120}"/>
          </ac:spMkLst>
        </pc:spChg>
        <pc:spChg chg="del mod">
          <ac:chgData name="Nhut Xuan Huynh Ngo" userId="a41fe8a7-79fc-4118-b222-32aaeda3e2ef" providerId="ADAL" clId="{B927ED50-081A-BF40-B45B-7E00EE23B0EE}" dt="2024-05-11T15:35:27.482" v="900" actId="478"/>
          <ac:spMkLst>
            <pc:docMk/>
            <pc:sldMk cId="2728059627" sldId="377"/>
            <ac:spMk id="7" creationId="{19E892EE-418A-A267-111A-FD3A6B4B7BBA}"/>
          </ac:spMkLst>
        </pc:spChg>
        <pc:spChg chg="add mod">
          <ac:chgData name="Nhut Xuan Huynh Ngo" userId="a41fe8a7-79fc-4118-b222-32aaeda3e2ef" providerId="ADAL" clId="{B927ED50-081A-BF40-B45B-7E00EE23B0EE}" dt="2024-05-12T12:42:46.771" v="2924" actId="1076"/>
          <ac:spMkLst>
            <pc:docMk/>
            <pc:sldMk cId="2728059627" sldId="377"/>
            <ac:spMk id="8" creationId="{2E6B9849-9025-082A-B0E1-3C3CBA3D4193}"/>
          </ac:spMkLst>
        </pc:spChg>
        <pc:spChg chg="del">
          <ac:chgData name="Nhut Xuan Huynh Ngo" userId="a41fe8a7-79fc-4118-b222-32aaeda3e2ef" providerId="ADAL" clId="{B927ED50-081A-BF40-B45B-7E00EE23B0EE}" dt="2024-05-12T12:30:01.986" v="2801" actId="478"/>
          <ac:spMkLst>
            <pc:docMk/>
            <pc:sldMk cId="2728059627" sldId="377"/>
            <ac:spMk id="9" creationId="{F0A08C08-C617-38EF-9BC9-4029F31FD2D9}"/>
          </ac:spMkLst>
        </pc:spChg>
        <pc:picChg chg="add del mod">
          <ac:chgData name="Nhut Xuan Huynh Ngo" userId="a41fe8a7-79fc-4118-b222-32aaeda3e2ef" providerId="ADAL" clId="{B927ED50-081A-BF40-B45B-7E00EE23B0EE}" dt="2024-05-12T12:42:26.796" v="2917" actId="478"/>
          <ac:picMkLst>
            <pc:docMk/>
            <pc:sldMk cId="2728059627" sldId="377"/>
            <ac:picMk id="6" creationId="{D0910196-97F5-A5E4-B6CC-2C45C40E3624}"/>
          </ac:picMkLst>
        </pc:picChg>
      </pc:sldChg>
      <pc:sldChg chg="modSp del mod">
        <pc:chgData name="Nhut Xuan Huynh Ngo" userId="a41fe8a7-79fc-4118-b222-32aaeda3e2ef" providerId="ADAL" clId="{B927ED50-081A-BF40-B45B-7E00EE23B0EE}" dt="2024-05-12T12:45:56.753" v="2928" actId="2696"/>
        <pc:sldMkLst>
          <pc:docMk/>
          <pc:sldMk cId="79695288" sldId="380"/>
        </pc:sldMkLst>
        <pc:spChg chg="mod">
          <ac:chgData name="Nhut Xuan Huynh Ngo" userId="a41fe8a7-79fc-4118-b222-32aaeda3e2ef" providerId="ADAL" clId="{B927ED50-081A-BF40-B45B-7E00EE23B0EE}" dt="2024-05-11T15:35:36.697" v="902" actId="20577"/>
          <ac:spMkLst>
            <pc:docMk/>
            <pc:sldMk cId="79695288" sldId="380"/>
            <ac:spMk id="3" creationId="{7D7CECA3-144C-CD4B-9246-81B4F2E65466}"/>
          </ac:spMkLst>
        </pc:spChg>
      </pc:sldChg>
      <pc:sldChg chg="modSp mod">
        <pc:chgData name="Nhut Xuan Huynh Ngo" userId="a41fe8a7-79fc-4118-b222-32aaeda3e2ef" providerId="ADAL" clId="{B927ED50-081A-BF40-B45B-7E00EE23B0EE}" dt="2024-05-12T11:44:06.324" v="1588" actId="20577"/>
        <pc:sldMkLst>
          <pc:docMk/>
          <pc:sldMk cId="1356123667" sldId="383"/>
        </pc:sldMkLst>
        <pc:spChg chg="mod">
          <ac:chgData name="Nhut Xuan Huynh Ngo" userId="a41fe8a7-79fc-4118-b222-32aaeda3e2ef" providerId="ADAL" clId="{B927ED50-081A-BF40-B45B-7E00EE23B0EE}" dt="2024-05-12T11:44:06.324" v="1588" actId="20577"/>
          <ac:spMkLst>
            <pc:docMk/>
            <pc:sldMk cId="1356123667" sldId="383"/>
            <ac:spMk id="9" creationId="{4632B630-0199-C34C-F612-58A4B90D27C8}"/>
          </ac:spMkLst>
        </pc:spChg>
      </pc:sldChg>
      <pc:sldChg chg="addSp modSp mod">
        <pc:chgData name="Nhut Xuan Huynh Ngo" userId="a41fe8a7-79fc-4118-b222-32aaeda3e2ef" providerId="ADAL" clId="{B927ED50-081A-BF40-B45B-7E00EE23B0EE}" dt="2024-05-12T12:22:03.449" v="2795" actId="20577"/>
        <pc:sldMkLst>
          <pc:docMk/>
          <pc:sldMk cId="778195454" sldId="384"/>
        </pc:sldMkLst>
        <pc:spChg chg="mod">
          <ac:chgData name="Nhut Xuan Huynh Ngo" userId="a41fe8a7-79fc-4118-b222-32aaeda3e2ef" providerId="ADAL" clId="{B927ED50-081A-BF40-B45B-7E00EE23B0EE}" dt="2024-05-12T12:22:03.449" v="2795" actId="20577"/>
          <ac:spMkLst>
            <pc:docMk/>
            <pc:sldMk cId="778195454" sldId="384"/>
            <ac:spMk id="9" creationId="{66DFD48B-9A8B-A158-19DA-A42FEF451616}"/>
          </ac:spMkLst>
        </pc:spChg>
        <pc:picChg chg="add mod modCrop">
          <ac:chgData name="Nhut Xuan Huynh Ngo" userId="a41fe8a7-79fc-4118-b222-32aaeda3e2ef" providerId="ADAL" clId="{B927ED50-081A-BF40-B45B-7E00EE23B0EE}" dt="2024-05-11T12:25:01.999" v="203" actId="1076"/>
          <ac:picMkLst>
            <pc:docMk/>
            <pc:sldMk cId="778195454" sldId="384"/>
            <ac:picMk id="3" creationId="{77BE631C-2F7A-5485-5407-27252419F56A}"/>
          </ac:picMkLst>
        </pc:picChg>
        <pc:picChg chg="add mod">
          <ac:chgData name="Nhut Xuan Huynh Ngo" userId="a41fe8a7-79fc-4118-b222-32aaeda3e2ef" providerId="ADAL" clId="{B927ED50-081A-BF40-B45B-7E00EE23B0EE}" dt="2024-05-11T15:34:26.658" v="873" actId="1076"/>
          <ac:picMkLst>
            <pc:docMk/>
            <pc:sldMk cId="778195454" sldId="384"/>
            <ac:picMk id="5" creationId="{376569C2-331D-E2C7-4F3F-434C2548B1EF}"/>
          </ac:picMkLst>
        </pc:picChg>
      </pc:sldChg>
      <pc:sldChg chg="addSp delSp modSp mod modNotesTx">
        <pc:chgData name="Nhut Xuan Huynh Ngo" userId="a41fe8a7-79fc-4118-b222-32aaeda3e2ef" providerId="ADAL" clId="{B927ED50-081A-BF40-B45B-7E00EE23B0EE}" dt="2024-05-12T11:54:14.811" v="1944" actId="20577"/>
        <pc:sldMkLst>
          <pc:docMk/>
          <pc:sldMk cId="3208783454" sldId="387"/>
        </pc:sldMkLst>
        <pc:spChg chg="del">
          <ac:chgData name="Nhut Xuan Huynh Ngo" userId="a41fe8a7-79fc-4118-b222-32aaeda3e2ef" providerId="ADAL" clId="{B927ED50-081A-BF40-B45B-7E00EE23B0EE}" dt="2024-05-11T12:20:28.456" v="41" actId="478"/>
          <ac:spMkLst>
            <pc:docMk/>
            <pc:sldMk cId="3208783454" sldId="387"/>
            <ac:spMk id="4" creationId="{74160DFF-2E7E-7A22-819A-C011020DFF01}"/>
          </ac:spMkLst>
        </pc:spChg>
        <pc:spChg chg="add mod">
          <ac:chgData name="Nhut Xuan Huynh Ngo" userId="a41fe8a7-79fc-4118-b222-32aaeda3e2ef" providerId="ADAL" clId="{B927ED50-081A-BF40-B45B-7E00EE23B0EE}" dt="2024-05-12T11:54:14.811" v="1944" actId="20577"/>
          <ac:spMkLst>
            <pc:docMk/>
            <pc:sldMk cId="3208783454" sldId="387"/>
            <ac:spMk id="4" creationId="{E90D7CA0-7C5E-A642-3161-3084BA674551}"/>
          </ac:spMkLst>
        </pc:spChg>
        <pc:spChg chg="add del mod">
          <ac:chgData name="Nhut Xuan Huynh Ngo" userId="a41fe8a7-79fc-4118-b222-32aaeda3e2ef" providerId="ADAL" clId="{B927ED50-081A-BF40-B45B-7E00EE23B0EE}" dt="2024-05-11T12:20:33.952" v="43"/>
          <ac:spMkLst>
            <pc:docMk/>
            <pc:sldMk cId="3208783454" sldId="387"/>
            <ac:spMk id="7" creationId="{A49AF4CD-4F02-3E50-D0AA-A2301FD11308}"/>
          </ac:spMkLst>
        </pc:spChg>
        <pc:spChg chg="add del mod">
          <ac:chgData name="Nhut Xuan Huynh Ngo" userId="a41fe8a7-79fc-4118-b222-32aaeda3e2ef" providerId="ADAL" clId="{B927ED50-081A-BF40-B45B-7E00EE23B0EE}" dt="2024-05-11T12:20:54.631" v="46" actId="478"/>
          <ac:spMkLst>
            <pc:docMk/>
            <pc:sldMk cId="3208783454" sldId="387"/>
            <ac:spMk id="10" creationId="{E49281E7-FF54-FA93-AF3B-BA9608710819}"/>
          </ac:spMkLst>
        </pc:spChg>
        <pc:spChg chg="add del mod">
          <ac:chgData name="Nhut Xuan Huynh Ngo" userId="a41fe8a7-79fc-4118-b222-32aaeda3e2ef" providerId="ADAL" clId="{B927ED50-081A-BF40-B45B-7E00EE23B0EE}" dt="2024-05-11T12:21:00.515" v="49" actId="478"/>
          <ac:spMkLst>
            <pc:docMk/>
            <pc:sldMk cId="3208783454" sldId="387"/>
            <ac:spMk id="12" creationId="{541FBD40-87DA-5F21-84A8-0AE0C6554853}"/>
          </ac:spMkLst>
        </pc:spChg>
        <pc:grpChg chg="add mod">
          <ac:chgData name="Nhut Xuan Huynh Ngo" userId="a41fe8a7-79fc-4118-b222-32aaeda3e2ef" providerId="ADAL" clId="{B927ED50-081A-BF40-B45B-7E00EE23B0EE}" dt="2024-05-12T11:51:02.584" v="1626" actId="1076"/>
          <ac:grpSpMkLst>
            <pc:docMk/>
            <pc:sldMk cId="3208783454" sldId="387"/>
            <ac:grpSpMk id="17" creationId="{CBE6E557-5B89-71D8-0BB6-725431C817F5}"/>
          </ac:grpSpMkLst>
        </pc:grpChg>
        <pc:picChg chg="add del mod">
          <ac:chgData name="Nhut Xuan Huynh Ngo" userId="a41fe8a7-79fc-4118-b222-32aaeda3e2ef" providerId="ADAL" clId="{B927ED50-081A-BF40-B45B-7E00EE23B0EE}" dt="2024-05-11T12:20:36.534" v="44" actId="478"/>
          <ac:picMkLst>
            <pc:docMk/>
            <pc:sldMk cId="3208783454" sldId="387"/>
            <ac:picMk id="8" creationId="{249CF964-5281-F8DD-C8E4-A61986E2E2B1}"/>
          </ac:picMkLst>
        </pc:picChg>
        <pc:picChg chg="add mod">
          <ac:chgData name="Nhut Xuan Huynh Ngo" userId="a41fe8a7-79fc-4118-b222-32aaeda3e2ef" providerId="ADAL" clId="{B927ED50-081A-BF40-B45B-7E00EE23B0EE}" dt="2024-05-11T12:22:36.715" v="91" actId="164"/>
          <ac:picMkLst>
            <pc:docMk/>
            <pc:sldMk cId="3208783454" sldId="387"/>
            <ac:picMk id="14" creationId="{2E7E8D2A-2AB1-DA9B-E52E-1212E0591C1E}"/>
          </ac:picMkLst>
        </pc:picChg>
        <pc:picChg chg="add mod">
          <ac:chgData name="Nhut Xuan Huynh Ngo" userId="a41fe8a7-79fc-4118-b222-32aaeda3e2ef" providerId="ADAL" clId="{B927ED50-081A-BF40-B45B-7E00EE23B0EE}" dt="2024-05-11T12:22:36.715" v="91" actId="164"/>
          <ac:picMkLst>
            <pc:docMk/>
            <pc:sldMk cId="3208783454" sldId="387"/>
            <ac:picMk id="16" creationId="{A33F259E-4D4D-8770-581D-EEB4B85FDBA7}"/>
          </ac:picMkLst>
        </pc:picChg>
      </pc:sldChg>
      <pc:sldChg chg="addSp modSp mod modNotesTx">
        <pc:chgData name="Nhut Xuan Huynh Ngo" userId="a41fe8a7-79fc-4118-b222-32aaeda3e2ef" providerId="ADAL" clId="{B927ED50-081A-BF40-B45B-7E00EE23B0EE}" dt="2024-05-12T12:02:22.655" v="2121" actId="20577"/>
        <pc:sldMkLst>
          <pc:docMk/>
          <pc:sldMk cId="4102931997" sldId="388"/>
        </pc:sldMkLst>
        <pc:spChg chg="mod">
          <ac:chgData name="Nhut Xuan Huynh Ngo" userId="a41fe8a7-79fc-4118-b222-32aaeda3e2ef" providerId="ADAL" clId="{B927ED50-081A-BF40-B45B-7E00EE23B0EE}" dt="2024-05-12T11:59:06.204" v="2106" actId="20577"/>
          <ac:spMkLst>
            <pc:docMk/>
            <pc:sldMk cId="4102931997" sldId="388"/>
            <ac:spMk id="4" creationId="{74160DFF-2E7E-7A22-819A-C011020DFF01}"/>
          </ac:spMkLst>
        </pc:spChg>
        <pc:spChg chg="add mod">
          <ac:chgData name="Nhut Xuan Huynh Ngo" userId="a41fe8a7-79fc-4118-b222-32aaeda3e2ef" providerId="ADAL" clId="{B927ED50-081A-BF40-B45B-7E00EE23B0EE}" dt="2024-05-12T12:01:07.124" v="2113"/>
          <ac:spMkLst>
            <pc:docMk/>
            <pc:sldMk cId="4102931997" sldId="388"/>
            <ac:spMk id="6" creationId="{FB9D6E5F-BE00-FBB9-275F-75A6A0FFD9D1}"/>
          </ac:spMkLst>
        </pc:spChg>
        <pc:picChg chg="add mod">
          <ac:chgData name="Nhut Xuan Huynh Ngo" userId="a41fe8a7-79fc-4118-b222-32aaeda3e2ef" providerId="ADAL" clId="{B927ED50-081A-BF40-B45B-7E00EE23B0EE}" dt="2024-05-12T11:59:08.071" v="2107" actId="1076"/>
          <ac:picMkLst>
            <pc:docMk/>
            <pc:sldMk cId="4102931997" sldId="388"/>
            <ac:picMk id="7" creationId="{3B8551DD-A3E0-6CCD-35ED-E0ED03729213}"/>
          </ac:picMkLst>
        </pc:picChg>
      </pc:sldChg>
      <pc:sldChg chg="addSp delSp modSp mod modNotesTx">
        <pc:chgData name="Nhut Xuan Huynh Ngo" userId="a41fe8a7-79fc-4118-b222-32aaeda3e2ef" providerId="ADAL" clId="{B927ED50-081A-BF40-B45B-7E00EE23B0EE}" dt="2024-05-12T12:12:21.149" v="2453" actId="20577"/>
        <pc:sldMkLst>
          <pc:docMk/>
          <pc:sldMk cId="2392971106" sldId="389"/>
        </pc:sldMkLst>
        <pc:spChg chg="mod">
          <ac:chgData name="Nhut Xuan Huynh Ngo" userId="a41fe8a7-79fc-4118-b222-32aaeda3e2ef" providerId="ADAL" clId="{B927ED50-081A-BF40-B45B-7E00EE23B0EE}" dt="2024-05-12T12:12:21.149" v="2453" actId="20577"/>
          <ac:spMkLst>
            <pc:docMk/>
            <pc:sldMk cId="2392971106" sldId="389"/>
            <ac:spMk id="4" creationId="{74160DFF-2E7E-7A22-819A-C011020DFF01}"/>
          </ac:spMkLst>
        </pc:spChg>
        <pc:spChg chg="add del mod">
          <ac:chgData name="Nhut Xuan Huynh Ngo" userId="a41fe8a7-79fc-4118-b222-32aaeda3e2ef" providerId="ADAL" clId="{B927ED50-081A-BF40-B45B-7E00EE23B0EE}" dt="2024-05-11T15:34:14.017" v="870" actId="22"/>
          <ac:spMkLst>
            <pc:docMk/>
            <pc:sldMk cId="2392971106" sldId="389"/>
            <ac:spMk id="9" creationId="{DABCD929-9574-CFC4-5E98-C050C834F0B7}"/>
          </ac:spMkLst>
        </pc:spChg>
        <pc:spChg chg="add del mod">
          <ac:chgData name="Nhut Xuan Huynh Ngo" userId="a41fe8a7-79fc-4118-b222-32aaeda3e2ef" providerId="ADAL" clId="{B927ED50-081A-BF40-B45B-7E00EE23B0EE}" dt="2024-05-12T12:11:14.285" v="2361" actId="478"/>
          <ac:spMkLst>
            <pc:docMk/>
            <pc:sldMk cId="2392971106" sldId="389"/>
            <ac:spMk id="10" creationId="{01D4A63F-1E2A-5B31-F13A-48FC87A7A3BC}"/>
          </ac:spMkLst>
        </pc:spChg>
        <pc:grpChg chg="add mod">
          <ac:chgData name="Nhut Xuan Huynh Ngo" userId="a41fe8a7-79fc-4118-b222-32aaeda3e2ef" providerId="ADAL" clId="{B927ED50-081A-BF40-B45B-7E00EE23B0EE}" dt="2024-05-12T12:11:25.100" v="2363" actId="164"/>
          <ac:grpSpMkLst>
            <pc:docMk/>
            <pc:sldMk cId="2392971106" sldId="389"/>
            <ac:grpSpMk id="12" creationId="{4AC529C3-8EED-5CC0-7A74-3192F4EE0341}"/>
          </ac:grpSpMkLst>
        </pc:grpChg>
        <pc:picChg chg="add mod">
          <ac:chgData name="Nhut Xuan Huynh Ngo" userId="a41fe8a7-79fc-4118-b222-32aaeda3e2ef" providerId="ADAL" clId="{B927ED50-081A-BF40-B45B-7E00EE23B0EE}" dt="2024-05-12T12:11:25.100" v="2363" actId="164"/>
          <ac:picMkLst>
            <pc:docMk/>
            <pc:sldMk cId="2392971106" sldId="389"/>
            <ac:picMk id="7" creationId="{01BBBD86-B444-9533-922C-44B998B78818}"/>
          </ac:picMkLst>
        </pc:picChg>
        <pc:cxnChg chg="add mod">
          <ac:chgData name="Nhut Xuan Huynh Ngo" userId="a41fe8a7-79fc-4118-b222-32aaeda3e2ef" providerId="ADAL" clId="{B927ED50-081A-BF40-B45B-7E00EE23B0EE}" dt="2024-05-12T12:11:25.100" v="2363" actId="164"/>
          <ac:cxnSpMkLst>
            <pc:docMk/>
            <pc:sldMk cId="2392971106" sldId="389"/>
            <ac:cxnSpMk id="8" creationId="{0F7156E8-7CCF-31D7-715C-6B183F6E3723}"/>
          </ac:cxnSpMkLst>
        </pc:cxnChg>
      </pc:sldChg>
      <pc:sldChg chg="del">
        <pc:chgData name="Nhut Xuan Huynh Ngo" userId="a41fe8a7-79fc-4118-b222-32aaeda3e2ef" providerId="ADAL" clId="{B927ED50-081A-BF40-B45B-7E00EE23B0EE}" dt="2024-05-11T12:28:13.727" v="208" actId="2696"/>
        <pc:sldMkLst>
          <pc:docMk/>
          <pc:sldMk cId="2927647936" sldId="390"/>
        </pc:sldMkLst>
      </pc:sldChg>
      <pc:sldChg chg="addSp delSp modSp mod modNotesTx">
        <pc:chgData name="Nhut Xuan Huynh Ngo" userId="a41fe8a7-79fc-4118-b222-32aaeda3e2ef" providerId="ADAL" clId="{B927ED50-081A-BF40-B45B-7E00EE23B0EE}" dt="2024-05-12T12:21:40.387" v="2790" actId="1076"/>
        <pc:sldMkLst>
          <pc:docMk/>
          <pc:sldMk cId="3698371433" sldId="391"/>
        </pc:sldMkLst>
        <pc:spChg chg="del mod">
          <ac:chgData name="Nhut Xuan Huynh Ngo" userId="a41fe8a7-79fc-4118-b222-32aaeda3e2ef" providerId="ADAL" clId="{B927ED50-081A-BF40-B45B-7E00EE23B0EE}" dt="2024-05-11T15:23:25.689" v="445" actId="478"/>
          <ac:spMkLst>
            <pc:docMk/>
            <pc:sldMk cId="3698371433" sldId="391"/>
            <ac:spMk id="4" creationId="{74160DFF-2E7E-7A22-819A-C011020DFF01}"/>
          </ac:spMkLst>
        </pc:spChg>
        <pc:spChg chg="add mod">
          <ac:chgData name="Nhut Xuan Huynh Ngo" userId="a41fe8a7-79fc-4118-b222-32aaeda3e2ef" providerId="ADAL" clId="{B927ED50-081A-BF40-B45B-7E00EE23B0EE}" dt="2024-05-12T12:17:04.831" v="2628" actId="164"/>
          <ac:spMkLst>
            <pc:docMk/>
            <pc:sldMk cId="3698371433" sldId="391"/>
            <ac:spMk id="4" creationId="{B409DEB6-947B-DB8B-D320-C86CEBB42E4B}"/>
          </ac:spMkLst>
        </pc:spChg>
        <pc:spChg chg="add mod">
          <ac:chgData name="Nhut Xuan Huynh Ngo" userId="a41fe8a7-79fc-4118-b222-32aaeda3e2ef" providerId="ADAL" clId="{B927ED50-081A-BF40-B45B-7E00EE23B0EE}" dt="2024-05-12T12:17:04.831" v="2628" actId="164"/>
          <ac:spMkLst>
            <pc:docMk/>
            <pc:sldMk cId="3698371433" sldId="391"/>
            <ac:spMk id="6" creationId="{E18D5923-C3DC-9A57-DC67-E7BAA5670CD0}"/>
          </ac:spMkLst>
        </pc:spChg>
        <pc:spChg chg="add mod">
          <ac:chgData name="Nhut Xuan Huynh Ngo" userId="a41fe8a7-79fc-4118-b222-32aaeda3e2ef" providerId="ADAL" clId="{B927ED50-081A-BF40-B45B-7E00EE23B0EE}" dt="2024-05-12T12:17:04.831" v="2628" actId="164"/>
          <ac:spMkLst>
            <pc:docMk/>
            <pc:sldMk cId="3698371433" sldId="391"/>
            <ac:spMk id="8" creationId="{510D3303-C46F-43DA-2555-C1CCC1E70003}"/>
          </ac:spMkLst>
        </pc:spChg>
        <pc:spChg chg="add del mod">
          <ac:chgData name="Nhut Xuan Huynh Ngo" userId="a41fe8a7-79fc-4118-b222-32aaeda3e2ef" providerId="ADAL" clId="{B927ED50-081A-BF40-B45B-7E00EE23B0EE}" dt="2024-05-11T15:23:32.599" v="447" actId="478"/>
          <ac:spMkLst>
            <pc:docMk/>
            <pc:sldMk cId="3698371433" sldId="391"/>
            <ac:spMk id="9" creationId="{211A0A9C-82A2-BD4E-C146-2762A300615B}"/>
          </ac:spMkLst>
        </pc:spChg>
        <pc:spChg chg="add mod">
          <ac:chgData name="Nhut Xuan Huynh Ngo" userId="a41fe8a7-79fc-4118-b222-32aaeda3e2ef" providerId="ADAL" clId="{B927ED50-081A-BF40-B45B-7E00EE23B0EE}" dt="2024-05-12T12:17:04.831" v="2628" actId="164"/>
          <ac:spMkLst>
            <pc:docMk/>
            <pc:sldMk cId="3698371433" sldId="391"/>
            <ac:spMk id="9" creationId="{9BF5DD9D-5B68-7681-64F0-42B45668D699}"/>
          </ac:spMkLst>
        </pc:spChg>
        <pc:spChg chg="add del mod">
          <ac:chgData name="Nhut Xuan Huynh Ngo" userId="a41fe8a7-79fc-4118-b222-32aaeda3e2ef" providerId="ADAL" clId="{B927ED50-081A-BF40-B45B-7E00EE23B0EE}" dt="2024-05-12T12:17:30.552" v="2636" actId="478"/>
          <ac:spMkLst>
            <pc:docMk/>
            <pc:sldMk cId="3698371433" sldId="391"/>
            <ac:spMk id="10" creationId="{BB1CF6B1-CC86-9853-3524-F287C03EBFC8}"/>
          </ac:spMkLst>
        </pc:spChg>
        <pc:spChg chg="add del mod">
          <ac:chgData name="Nhut Xuan Huynh Ngo" userId="a41fe8a7-79fc-4118-b222-32aaeda3e2ef" providerId="ADAL" clId="{B927ED50-081A-BF40-B45B-7E00EE23B0EE}" dt="2024-05-11T15:34:10.311" v="865"/>
          <ac:spMkLst>
            <pc:docMk/>
            <pc:sldMk cId="3698371433" sldId="391"/>
            <ac:spMk id="11" creationId="{BC79EA86-8A37-0AD3-B800-5B348FDB876A}"/>
          </ac:spMkLst>
        </pc:spChg>
        <pc:spChg chg="add mod">
          <ac:chgData name="Nhut Xuan Huynh Ngo" userId="a41fe8a7-79fc-4118-b222-32aaeda3e2ef" providerId="ADAL" clId="{B927ED50-081A-BF40-B45B-7E00EE23B0EE}" dt="2024-05-12T12:21:40.387" v="2790" actId="1076"/>
          <ac:spMkLst>
            <pc:docMk/>
            <pc:sldMk cId="3698371433" sldId="391"/>
            <ac:spMk id="13" creationId="{D6DEA0D2-3C17-10DB-CD39-FC4004F2DC32}"/>
          </ac:spMkLst>
        </pc:spChg>
        <pc:spChg chg="add del mod">
          <ac:chgData name="Nhut Xuan Huynh Ngo" userId="a41fe8a7-79fc-4118-b222-32aaeda3e2ef" providerId="ADAL" clId="{B927ED50-081A-BF40-B45B-7E00EE23B0EE}" dt="2024-05-12T12:17:32.803" v="2637" actId="478"/>
          <ac:spMkLst>
            <pc:docMk/>
            <pc:sldMk cId="3698371433" sldId="391"/>
            <ac:spMk id="15" creationId="{51554C78-31F7-7404-2DEA-98DF4DA2C0D4}"/>
          </ac:spMkLst>
        </pc:spChg>
        <pc:spChg chg="add mod">
          <ac:chgData name="Nhut Xuan Huynh Ngo" userId="a41fe8a7-79fc-4118-b222-32aaeda3e2ef" providerId="ADAL" clId="{B927ED50-081A-BF40-B45B-7E00EE23B0EE}" dt="2024-05-12T12:21:36.501" v="2789" actId="164"/>
          <ac:spMkLst>
            <pc:docMk/>
            <pc:sldMk cId="3698371433" sldId="391"/>
            <ac:spMk id="17" creationId="{1CF7E129-FD49-1E05-29AD-2C067D130E39}"/>
          </ac:spMkLst>
        </pc:spChg>
        <pc:spChg chg="add mod">
          <ac:chgData name="Nhut Xuan Huynh Ngo" userId="a41fe8a7-79fc-4118-b222-32aaeda3e2ef" providerId="ADAL" clId="{B927ED50-081A-BF40-B45B-7E00EE23B0EE}" dt="2024-05-12T12:21:36.501" v="2789" actId="164"/>
          <ac:spMkLst>
            <pc:docMk/>
            <pc:sldMk cId="3698371433" sldId="391"/>
            <ac:spMk id="19" creationId="{73CA1CA8-6330-7528-AB49-70BA43B86A9B}"/>
          </ac:spMkLst>
        </pc:spChg>
        <pc:grpChg chg="add mod">
          <ac:chgData name="Nhut Xuan Huynh Ngo" userId="a41fe8a7-79fc-4118-b222-32aaeda3e2ef" providerId="ADAL" clId="{B927ED50-081A-BF40-B45B-7E00EE23B0EE}" dt="2024-05-12T12:17:04.831" v="2628" actId="164"/>
          <ac:grpSpMkLst>
            <pc:docMk/>
            <pc:sldMk cId="3698371433" sldId="391"/>
            <ac:grpSpMk id="11" creationId="{3588300A-0900-47CA-C5DB-579EC9067CED}"/>
          </ac:grpSpMkLst>
        </pc:grpChg>
        <pc:grpChg chg="add mod">
          <ac:chgData name="Nhut Xuan Huynh Ngo" userId="a41fe8a7-79fc-4118-b222-32aaeda3e2ef" providerId="ADAL" clId="{B927ED50-081A-BF40-B45B-7E00EE23B0EE}" dt="2024-05-12T12:21:36.501" v="2789" actId="164"/>
          <ac:grpSpMkLst>
            <pc:docMk/>
            <pc:sldMk cId="3698371433" sldId="391"/>
            <ac:grpSpMk id="20" creationId="{9D9E48A0-C3CD-53E5-AAA4-5881DCD88C61}"/>
          </ac:grpSpMkLst>
        </pc:grpChg>
        <pc:picChg chg="add mod">
          <ac:chgData name="Nhut Xuan Huynh Ngo" userId="a41fe8a7-79fc-4118-b222-32aaeda3e2ef" providerId="ADAL" clId="{B927ED50-081A-BF40-B45B-7E00EE23B0EE}" dt="2024-05-12T12:17:04.831" v="2628" actId="164"/>
          <ac:picMkLst>
            <pc:docMk/>
            <pc:sldMk cId="3698371433" sldId="391"/>
            <ac:picMk id="7" creationId="{C023B665-55C8-B5EC-EE0A-5943D216ABDC}"/>
          </ac:picMkLst>
        </pc:picChg>
      </pc:sldChg>
      <pc:sldChg chg="addSp delSp modSp add del mod">
        <pc:chgData name="Nhut Xuan Huynh Ngo" userId="a41fe8a7-79fc-4118-b222-32aaeda3e2ef" providerId="ADAL" clId="{B927ED50-081A-BF40-B45B-7E00EE23B0EE}" dt="2024-05-12T13:07:03.056" v="3645" actId="20577"/>
        <pc:sldMkLst>
          <pc:docMk/>
          <pc:sldMk cId="3738162980" sldId="392"/>
        </pc:sldMkLst>
        <pc:spChg chg="add del">
          <ac:chgData name="Nhut Xuan Huynh Ngo" userId="a41fe8a7-79fc-4118-b222-32aaeda3e2ef" providerId="ADAL" clId="{B927ED50-081A-BF40-B45B-7E00EE23B0EE}" dt="2024-05-12T12:44:33.893" v="2927" actId="478"/>
          <ac:spMkLst>
            <pc:docMk/>
            <pc:sldMk cId="3738162980" sldId="392"/>
            <ac:spMk id="4" creationId="{3B227A6A-A35F-080C-E15C-F62F26D066D5}"/>
          </ac:spMkLst>
        </pc:spChg>
        <pc:spChg chg="mod">
          <ac:chgData name="Nhut Xuan Huynh Ngo" userId="a41fe8a7-79fc-4118-b222-32aaeda3e2ef" providerId="ADAL" clId="{B927ED50-081A-BF40-B45B-7E00EE23B0EE}" dt="2024-05-12T13:07:03.056" v="3645" actId="20577"/>
          <ac:spMkLst>
            <pc:docMk/>
            <pc:sldMk cId="3738162980" sldId="392"/>
            <ac:spMk id="8" creationId="{2E6B9849-9025-082A-B0E1-3C3CBA3D4193}"/>
          </ac:spMkLst>
        </pc:spChg>
        <pc:picChg chg="add mod modCrop">
          <ac:chgData name="Nhut Xuan Huynh Ngo" userId="a41fe8a7-79fc-4118-b222-32aaeda3e2ef" providerId="ADAL" clId="{B927ED50-081A-BF40-B45B-7E00EE23B0EE}" dt="2024-05-12T12:56:05.765" v="3610" actId="1076"/>
          <ac:picMkLst>
            <pc:docMk/>
            <pc:sldMk cId="3738162980" sldId="392"/>
            <ac:picMk id="6" creationId="{91A43FD6-30D6-DFCD-0464-A041DF67A1A8}"/>
          </ac:picMkLst>
        </pc:picChg>
      </pc:sldChg>
    </pc:docChg>
  </pc:docChgLst>
  <pc:docChgLst>
    <pc:chgData name="Nhut Xuan Huynh Ngo" userId="a41fe8a7-79fc-4118-b222-32aaeda3e2ef" providerId="ADAL" clId="{9BE576F0-D657-4D83-9B10-839FD426BCFC}"/>
    <pc:docChg chg="modSld">
      <pc:chgData name="Nhut Xuan Huynh Ngo" userId="a41fe8a7-79fc-4118-b222-32aaeda3e2ef" providerId="ADAL" clId="{9BE576F0-D657-4D83-9B10-839FD426BCFC}" dt="2024-05-12T13:26:55.712" v="15" actId="20577"/>
      <pc:docMkLst>
        <pc:docMk/>
      </pc:docMkLst>
      <pc:sldChg chg="modSp mod">
        <pc:chgData name="Nhut Xuan Huynh Ngo" userId="a41fe8a7-79fc-4118-b222-32aaeda3e2ef" providerId="ADAL" clId="{9BE576F0-D657-4D83-9B10-839FD426BCFC}" dt="2024-05-12T13:26:55.712" v="15" actId="20577"/>
        <pc:sldMkLst>
          <pc:docMk/>
          <pc:sldMk cId="1356123667" sldId="383"/>
        </pc:sldMkLst>
        <pc:spChg chg="mod">
          <ac:chgData name="Nhut Xuan Huynh Ngo" userId="a41fe8a7-79fc-4118-b222-32aaeda3e2ef" providerId="ADAL" clId="{9BE576F0-D657-4D83-9B10-839FD426BCFC}" dt="2024-05-12T13:26:55.712" v="15" actId="20577"/>
          <ac:spMkLst>
            <pc:docMk/>
            <pc:sldMk cId="1356123667" sldId="383"/>
            <ac:spMk id="9" creationId="{4632B630-0199-C34C-F612-58A4B90D27C8}"/>
          </ac:spMkLst>
        </pc:spChg>
      </pc:sldChg>
      <pc:sldChg chg="modSp mod">
        <pc:chgData name="Nhut Xuan Huynh Ngo" userId="a41fe8a7-79fc-4118-b222-32aaeda3e2ef" providerId="ADAL" clId="{9BE576F0-D657-4D83-9B10-839FD426BCFC}" dt="2024-05-12T13:25:17.900" v="14" actId="20577"/>
        <pc:sldMkLst>
          <pc:docMk/>
          <pc:sldMk cId="3698371433" sldId="391"/>
        </pc:sldMkLst>
        <pc:spChg chg="mod">
          <ac:chgData name="Nhut Xuan Huynh Ngo" userId="a41fe8a7-79fc-4118-b222-32aaeda3e2ef" providerId="ADAL" clId="{9BE576F0-D657-4D83-9B10-839FD426BCFC}" dt="2024-05-12T13:24:49.978" v="9" actId="14100"/>
          <ac:spMkLst>
            <pc:docMk/>
            <pc:sldMk cId="3698371433" sldId="391"/>
            <ac:spMk id="13" creationId="{D6DEA0D2-3C17-10DB-CD39-FC4004F2DC32}"/>
          </ac:spMkLst>
        </pc:spChg>
        <pc:spChg chg="mod">
          <ac:chgData name="Nhut Xuan Huynh Ngo" userId="a41fe8a7-79fc-4118-b222-32aaeda3e2ef" providerId="ADAL" clId="{9BE576F0-D657-4D83-9B10-839FD426BCFC}" dt="2024-05-12T13:25:17.900" v="14" actId="20577"/>
          <ac:spMkLst>
            <pc:docMk/>
            <pc:sldMk cId="3698371433" sldId="391"/>
            <ac:spMk id="17" creationId="{1CF7E129-FD49-1E05-29AD-2C067D130E39}"/>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459878-C319-6BF3-52DC-16FA4340A6C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82FA7FC-DFAE-8499-5A3E-AD9648D7FCA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58BFD57-AB0A-470B-A7AF-56DFE7B5174A}" type="datetimeFigureOut">
              <a:rPr lang="en-US" smtClean="0"/>
              <a:t>3/22/2025</a:t>
            </a:fld>
            <a:endParaRPr lang="en-US" dirty="0"/>
          </a:p>
        </p:txBody>
      </p:sp>
      <p:sp>
        <p:nvSpPr>
          <p:cNvPr id="4" name="Footer Placeholder 3">
            <a:extLst>
              <a:ext uri="{FF2B5EF4-FFF2-40B4-BE49-F238E27FC236}">
                <a16:creationId xmlns:a16="http://schemas.microsoft.com/office/drawing/2014/main" id="{4C9C12BB-9544-9F9A-BEDA-E7168643859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D1E77E4-B9A2-A882-9240-3AE65EE217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61A1-75D9-49F7-83EB-F5872642613A}" type="slidenum">
              <a:rPr lang="en-US" smtClean="0"/>
              <a:t>‹#›</a:t>
            </a:fld>
            <a:endParaRPr lang="en-US" dirty="0"/>
          </a:p>
        </p:txBody>
      </p:sp>
    </p:spTree>
    <p:extLst>
      <p:ext uri="{BB962C8B-B14F-4D97-AF65-F5344CB8AC3E}">
        <p14:creationId xmlns:p14="http://schemas.microsoft.com/office/powerpoint/2010/main" val="1477327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png>
</file>

<file path=ppt/media/image20.jpeg>
</file>

<file path=ppt/media/image3.png>
</file>

<file path=ppt/media/image4.png>
</file>

<file path=ppt/media/image5.jpe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3/22/2025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a:t>
            </a:fld>
            <a:endParaRPr lang="en-US" dirty="0"/>
          </a:p>
        </p:txBody>
      </p:sp>
    </p:spTree>
    <p:extLst>
      <p:ext uri="{BB962C8B-B14F-4D97-AF65-F5344CB8AC3E}">
        <p14:creationId xmlns:p14="http://schemas.microsoft.com/office/powerpoint/2010/main" val="1575999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F75CB5-5666-5049-9AE0-38EFD385C21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50123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12</a:t>
            </a:fld>
            <a:endParaRPr lang="en-US" dirty="0"/>
          </a:p>
        </p:txBody>
      </p:sp>
    </p:spTree>
    <p:extLst>
      <p:ext uri="{BB962C8B-B14F-4D97-AF65-F5344CB8AC3E}">
        <p14:creationId xmlns:p14="http://schemas.microsoft.com/office/powerpoint/2010/main" val="24930290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13</a:t>
            </a:fld>
            <a:endParaRPr lang="en-US" dirty="0"/>
          </a:p>
        </p:txBody>
      </p:sp>
    </p:spTree>
    <p:extLst>
      <p:ext uri="{BB962C8B-B14F-4D97-AF65-F5344CB8AC3E}">
        <p14:creationId xmlns:p14="http://schemas.microsoft.com/office/powerpoint/2010/main" val="21486127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14</a:t>
            </a:fld>
            <a:endParaRPr lang="en-US" dirty="0"/>
          </a:p>
        </p:txBody>
      </p:sp>
    </p:spTree>
    <p:extLst>
      <p:ext uri="{BB962C8B-B14F-4D97-AF65-F5344CB8AC3E}">
        <p14:creationId xmlns:p14="http://schemas.microsoft.com/office/powerpoint/2010/main" val="41678901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15</a:t>
            </a:fld>
            <a:endParaRPr lang="en-US" dirty="0"/>
          </a:p>
        </p:txBody>
      </p:sp>
    </p:spTree>
    <p:extLst>
      <p:ext uri="{BB962C8B-B14F-4D97-AF65-F5344CB8AC3E}">
        <p14:creationId xmlns:p14="http://schemas.microsoft.com/office/powerpoint/2010/main" val="3765125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F75CB5-5666-5049-9AE0-38EFD385C21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2673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4</a:t>
            </a:fld>
            <a:endParaRPr lang="en-US" dirty="0"/>
          </a:p>
        </p:txBody>
      </p:sp>
    </p:spTree>
    <p:extLst>
      <p:ext uri="{BB962C8B-B14F-4D97-AF65-F5344CB8AC3E}">
        <p14:creationId xmlns:p14="http://schemas.microsoft.com/office/powerpoint/2010/main" val="18601641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5</a:t>
            </a:fld>
            <a:endParaRPr lang="en-US" dirty="0"/>
          </a:p>
        </p:txBody>
      </p:sp>
    </p:spTree>
    <p:extLst>
      <p:ext uri="{BB962C8B-B14F-4D97-AF65-F5344CB8AC3E}">
        <p14:creationId xmlns:p14="http://schemas.microsoft.com/office/powerpoint/2010/main" val="1467472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6</a:t>
            </a:fld>
            <a:endParaRPr lang="en-US" dirty="0"/>
          </a:p>
        </p:txBody>
      </p:sp>
    </p:spTree>
    <p:extLst>
      <p:ext uri="{BB962C8B-B14F-4D97-AF65-F5344CB8AC3E}">
        <p14:creationId xmlns:p14="http://schemas.microsoft.com/office/powerpoint/2010/main" val="29825224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US &amp; France:</a:t>
            </a:r>
            <a:r>
              <a:rPr lang="en-US" dirty="0"/>
              <a:t> The regression line might have a positive slope, suggesting a correlation between the independent variable and the weekly infected count. </a:t>
            </a:r>
          </a:p>
          <a:p>
            <a:r>
              <a:rPr lang="en-US" b="1" dirty="0"/>
              <a:t>India:</a:t>
            </a:r>
            <a:r>
              <a:rPr lang="en-US" dirty="0"/>
              <a:t> The line might show a negative relation, indicating a decrease in weekly infections when the overtime. </a:t>
            </a:r>
          </a:p>
        </p:txBody>
      </p:sp>
      <p:sp>
        <p:nvSpPr>
          <p:cNvPr id="4" name="Slide Number Placeholder 3"/>
          <p:cNvSpPr>
            <a:spLocks noGrp="1"/>
          </p:cNvSpPr>
          <p:nvPr>
            <p:ph type="sldNum" sz="quarter" idx="5"/>
          </p:nvPr>
        </p:nvSpPr>
        <p:spPr/>
        <p:txBody>
          <a:bodyPr/>
          <a:lstStyle/>
          <a:p>
            <a:fld id="{DEF75CB5-5666-5049-9AE0-38EFD385C21E}" type="slidenum">
              <a:rPr lang="en-US" smtClean="0"/>
              <a:t>7</a:t>
            </a:fld>
            <a:endParaRPr lang="en-US" dirty="0"/>
          </a:p>
        </p:txBody>
      </p:sp>
    </p:spTree>
    <p:extLst>
      <p:ext uri="{BB962C8B-B14F-4D97-AF65-F5344CB8AC3E}">
        <p14:creationId xmlns:p14="http://schemas.microsoft.com/office/powerpoint/2010/main" val="1827500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Regional disparity:</a:t>
            </a:r>
            <a:r>
              <a:rPr lang="en-US" dirty="0"/>
              <a:t> This can lead to significant regional variations in the spread of the virus. Areas with higher population density or less adherence to public health measures might see quicker spikes in cases, while rural areas might see lower caseloads.</a:t>
            </a:r>
          </a:p>
          <a:p>
            <a:r>
              <a:rPr lang="en-US" b="1" dirty="0"/>
              <a:t>Non-Uniform Public Health Measures:</a:t>
            </a:r>
            <a:r>
              <a:rPr lang="en-US" dirty="0"/>
              <a:t> Public health responses to the pandemic have varied considerably across different US states. Some states implemented stricter lockdowns, mask mandates, and social distancing measures, while others were more relaxed. This inconsistency can contribute to differences in case trends across the country.</a:t>
            </a:r>
          </a:p>
          <a:p>
            <a:r>
              <a:rPr lang="en-US" b="1" dirty="0"/>
              <a:t>Vaccination Rates and Vaccine Hesitancy:</a:t>
            </a:r>
            <a:r>
              <a:rPr lang="en-US" dirty="0"/>
              <a:t> Vaccination rates vary significantly across the US. Areas with lower vaccination coverage are more susceptible to outbreaks. Additionally, vaccine hesitancy in certain populations can further contribute to pockets of high infection rates.</a:t>
            </a:r>
          </a:p>
        </p:txBody>
      </p:sp>
      <p:sp>
        <p:nvSpPr>
          <p:cNvPr id="4" name="Slide Number Placeholder 3"/>
          <p:cNvSpPr>
            <a:spLocks noGrp="1"/>
          </p:cNvSpPr>
          <p:nvPr>
            <p:ph type="sldNum" sz="quarter" idx="5"/>
          </p:nvPr>
        </p:nvSpPr>
        <p:spPr/>
        <p:txBody>
          <a:bodyPr/>
          <a:lstStyle/>
          <a:p>
            <a:fld id="{DEF75CB5-5666-5049-9AE0-38EFD385C21E}" type="slidenum">
              <a:rPr lang="en-US" smtClean="0"/>
              <a:t>8</a:t>
            </a:fld>
            <a:endParaRPr lang="en-US" dirty="0"/>
          </a:p>
        </p:txBody>
      </p:sp>
    </p:spTree>
    <p:extLst>
      <p:ext uri="{BB962C8B-B14F-4D97-AF65-F5344CB8AC3E}">
        <p14:creationId xmlns:p14="http://schemas.microsoft.com/office/powerpoint/2010/main" val="5657487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a:effectLst/>
              </a:rPr>
              <a:t>K-Means </a:t>
            </a:r>
            <a:r>
              <a:rPr lang="en-US" b="1" dirty="0" err="1">
                <a:effectLst/>
              </a:rPr>
              <a:t>Clusterin</a:t>
            </a:r>
            <a:r>
              <a:rPr lang="en-US" b="1" dirty="0">
                <a:effectLst/>
              </a:rPr>
              <a:t> </a:t>
            </a:r>
            <a:r>
              <a:rPr lang="en-US" dirty="0">
                <a:effectLst/>
              </a:rPr>
              <a:t>is a data analysis technique commonly used to group data points into a specific number of clusters (K). In this scenario, it can be applied to group US locations based on the similarity of their weekly Covid-1cases. K=3</a:t>
            </a:r>
          </a:p>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9</a:t>
            </a:fld>
            <a:endParaRPr lang="en-US" dirty="0"/>
          </a:p>
        </p:txBody>
      </p:sp>
    </p:spTree>
    <p:extLst>
      <p:ext uri="{BB962C8B-B14F-4D97-AF65-F5344CB8AC3E}">
        <p14:creationId xmlns:p14="http://schemas.microsoft.com/office/powerpoint/2010/main" val="16599387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Weeks 20-40:</a:t>
            </a:r>
            <a:r>
              <a:rPr lang="en-US" dirty="0"/>
              <a:t> There's a gradual increase in cases week 40 in low trend</a:t>
            </a:r>
          </a:p>
          <a:p>
            <a:r>
              <a:rPr lang="en-US" b="1" dirty="0"/>
              <a:t>Weeks 40-80:</a:t>
            </a:r>
            <a:r>
              <a:rPr lang="en-US" dirty="0"/>
              <a:t> There’s another increase in cases, </a:t>
            </a:r>
          </a:p>
          <a:p>
            <a:r>
              <a:rPr lang="en-US" dirty="0"/>
              <a:t>Week 162-164: It show significant decrease in week 162-164 from high trend to medium and nearly low trend</a:t>
            </a:r>
          </a:p>
        </p:txBody>
      </p:sp>
      <p:sp>
        <p:nvSpPr>
          <p:cNvPr id="4" name="Slide Number Placeholder 3"/>
          <p:cNvSpPr>
            <a:spLocks noGrp="1"/>
          </p:cNvSpPr>
          <p:nvPr>
            <p:ph type="sldNum" sz="quarter" idx="5"/>
          </p:nvPr>
        </p:nvSpPr>
        <p:spPr/>
        <p:txBody>
          <a:bodyPr/>
          <a:lstStyle/>
          <a:p>
            <a:fld id="{DEF75CB5-5666-5049-9AE0-38EFD385C21E}" type="slidenum">
              <a:rPr lang="en-US" smtClean="0"/>
              <a:t>10</a:t>
            </a:fld>
            <a:endParaRPr lang="en-US" dirty="0"/>
          </a:p>
        </p:txBody>
      </p:sp>
    </p:spTree>
    <p:extLst>
      <p:ext uri="{BB962C8B-B14F-4D97-AF65-F5344CB8AC3E}">
        <p14:creationId xmlns:p14="http://schemas.microsoft.com/office/powerpoint/2010/main" val="37294143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304799"/>
            <a:ext cx="12191998" cy="3215641"/>
          </a:xfrm>
        </p:spPr>
        <p:txBody>
          <a:bodyPr lIns="0" rIns="0" bIns="0" anchor="b" anchorCtr="0">
            <a:noAutofit/>
          </a:bodyPr>
          <a:lstStyle>
            <a:lvl1pPr algn="ctr">
              <a:defRPr sz="6000" kern="1200" cap="all" spc="300" baseline="0">
                <a:solidFill>
                  <a:schemeClr val="accent3">
                    <a:lumMod val="75000"/>
                  </a:schemeClr>
                </a:solidFill>
              </a:defRPr>
            </a:lvl1pPr>
          </a:lstStyle>
          <a:p>
            <a:r>
              <a:rPr lang="en-US" dirty="0"/>
              <a:t>Click to add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670628"/>
            <a:ext cx="12191997" cy="2577772"/>
          </a:xfrm>
        </p:spPr>
        <p:txBody>
          <a:bodyPr>
            <a:noAutofit/>
          </a:bodyPr>
          <a:lstStyle>
            <a:lvl1pPr marL="0" indent="0" algn="ctr">
              <a:buNone/>
              <a:defRPr sz="3200" b="0" i="0" cap="all" spc="600" baseline="0">
                <a:solidFill>
                  <a:schemeClr val="accent3"/>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41193215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2 column">
    <p:bg>
      <p:bgPr>
        <a:gradFill>
          <a:gsLst>
            <a:gs pos="100000">
              <a:schemeClr val="tx2"/>
            </a:gs>
            <a:gs pos="81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23B0D0-B01D-0BB0-6127-A878BE49D18E}"/>
              </a:ext>
              <a:ext uri="{C183D7F6-B498-43B3-948B-1728B52AA6E4}">
                <adec:decorative xmlns:adec="http://schemas.microsoft.com/office/drawing/2017/decorative" val="1"/>
              </a:ext>
            </a:extLst>
          </p:cNvPr>
          <p:cNvSpPr/>
          <p:nvPr userDrawn="1"/>
        </p:nvSpPr>
        <p:spPr>
          <a:xfrm>
            <a:off x="6039728" y="-6350"/>
            <a:ext cx="6154615"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6889627" y="173736"/>
            <a:ext cx="4352662" cy="220370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Picture Placeholder 9">
            <a:extLst>
              <a:ext uri="{FF2B5EF4-FFF2-40B4-BE49-F238E27FC236}">
                <a16:creationId xmlns:a16="http://schemas.microsoft.com/office/drawing/2014/main" id="{6C363351-4779-B42E-ED7A-C4AF2920BABC}"/>
              </a:ext>
            </a:extLst>
          </p:cNvPr>
          <p:cNvSpPr>
            <a:spLocks noGrp="1"/>
          </p:cNvSpPr>
          <p:nvPr>
            <p:ph type="pic" sz="quarter" idx="37"/>
          </p:nvPr>
        </p:nvSpPr>
        <p:spPr>
          <a:xfrm>
            <a:off x="336550" y="336550"/>
            <a:ext cx="5303640" cy="6184900"/>
          </a:xfrm>
        </p:spPr>
        <p:txBody>
          <a:bodyPr/>
          <a:lstStyle>
            <a:lvl1pPr algn="ctr">
              <a:defRPr sz="2000"/>
            </a:lvl1pPr>
          </a:lstStyle>
          <a:p>
            <a:r>
              <a:rPr lang="en-US"/>
              <a:t>Click icon to add picture</a:t>
            </a:r>
            <a:endParaRPr lang="en-US" dirty="0"/>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6889627" y="3104277"/>
            <a:ext cx="4371560" cy="3022201"/>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cxnSp>
        <p:nvCxnSpPr>
          <p:cNvPr id="4" name="Straight Connector 3">
            <a:extLst>
              <a:ext uri="{FF2B5EF4-FFF2-40B4-BE49-F238E27FC236}">
                <a16:creationId xmlns:a16="http://schemas.microsoft.com/office/drawing/2014/main" id="{F0712911-615E-724B-FC0F-996291526D31}"/>
              </a:ext>
              <a:ext uri="{C183D7F6-B498-43B3-948B-1728B52AA6E4}">
                <adec:decorative xmlns:adec="http://schemas.microsoft.com/office/drawing/2017/decorative" val="1"/>
              </a:ext>
            </a:extLst>
          </p:cNvPr>
          <p:cNvCxnSpPr>
            <a:cxnSpLocks/>
          </p:cNvCxnSpPr>
          <p:nvPr userDrawn="1"/>
        </p:nvCxnSpPr>
        <p:spPr>
          <a:xfrm>
            <a:off x="6889627" y="2679480"/>
            <a:ext cx="4352662"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30826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and 2 column">
    <p:bg>
      <p:bgPr>
        <a:gradFill>
          <a:gsLst>
            <a:gs pos="100000">
              <a:schemeClr val="tx2"/>
            </a:gs>
            <a:gs pos="81000">
              <a:schemeClr val="accent6"/>
            </a:gs>
            <a:gs pos="55000">
              <a:srgbClr val="02090E"/>
            </a:gs>
            <a:gs pos="14000">
              <a:schemeClr val="accent4">
                <a:lumMod val="75000"/>
              </a:schemeClr>
            </a:gs>
            <a:gs pos="0">
              <a:schemeClr val="accent4"/>
            </a:gs>
          </a:gsLst>
          <a:lin ang="27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FFF0E2-6B47-67EB-D6AA-D972E7B7C367}"/>
              </a:ext>
              <a:ext uri="{C183D7F6-B498-43B3-948B-1728B52AA6E4}">
                <adec:decorative xmlns:adec="http://schemas.microsoft.com/office/drawing/2017/decorative" val="1"/>
              </a:ext>
            </a:extLst>
          </p:cNvPr>
          <p:cNvSpPr/>
          <p:nvPr userDrawn="1"/>
        </p:nvSpPr>
        <p:spPr>
          <a:xfrm>
            <a:off x="0" y="-6350"/>
            <a:ext cx="464695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cxnSp>
        <p:nvCxnSpPr>
          <p:cNvPr id="4" name="Straight Connector 3">
            <a:extLst>
              <a:ext uri="{FF2B5EF4-FFF2-40B4-BE49-F238E27FC236}">
                <a16:creationId xmlns:a16="http://schemas.microsoft.com/office/drawing/2014/main" id="{94827F6F-999F-23E9-8C09-325D1A76B07A}"/>
              </a:ext>
              <a:ext uri="{C183D7F6-B498-43B3-948B-1728B52AA6E4}">
                <adec:decorative xmlns:adec="http://schemas.microsoft.com/office/drawing/2017/decorative" val="1"/>
              </a:ext>
            </a:extLst>
          </p:cNvPr>
          <p:cNvCxnSpPr>
            <a:cxnSpLocks/>
          </p:cNvCxnSpPr>
          <p:nvPr userDrawn="1"/>
        </p:nvCxnSpPr>
        <p:spPr>
          <a:xfrm>
            <a:off x="835831" y="2680134"/>
            <a:ext cx="3114078"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171396"/>
            <a:ext cx="3736630" cy="2202350"/>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41716" y="3078480"/>
            <a:ext cx="3108193" cy="3047997"/>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2" name="Table Placeholder 11">
            <a:extLst>
              <a:ext uri="{FF2B5EF4-FFF2-40B4-BE49-F238E27FC236}">
                <a16:creationId xmlns:a16="http://schemas.microsoft.com/office/drawing/2014/main" id="{D360C16C-E69B-FDEF-F033-CA9A2E238288}"/>
              </a:ext>
            </a:extLst>
          </p:cNvPr>
          <p:cNvSpPr>
            <a:spLocks noGrp="1"/>
          </p:cNvSpPr>
          <p:nvPr>
            <p:ph type="tbl" sz="quarter" idx="37"/>
          </p:nvPr>
        </p:nvSpPr>
        <p:spPr>
          <a:xfrm>
            <a:off x="5067300" y="404813"/>
            <a:ext cx="6705600" cy="6048375"/>
          </a:xfrm>
        </p:spPr>
        <p:txBody>
          <a:bodyPr/>
          <a:lstStyle>
            <a:lvl1pPr>
              <a:defRPr sz="2400">
                <a:latin typeface="+mn-lt"/>
              </a:defRPr>
            </a:lvl1pPr>
          </a:lstStyle>
          <a:p>
            <a:r>
              <a:rPr lang="en-US"/>
              <a:t>Click icon to add table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Tree>
    <p:extLst>
      <p:ext uri="{BB962C8B-B14F-4D97-AF65-F5344CB8AC3E}">
        <p14:creationId xmlns:p14="http://schemas.microsoft.com/office/powerpoint/2010/main" val="39072198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96A82D-0723-4BA3-0283-9F0D67B0CEF4}"/>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6A20A5FD-BDFB-45F2-E644-E93FB81CA575}"/>
              </a:ext>
              <a:ext uri="{C183D7F6-B498-43B3-948B-1728B52AA6E4}">
                <adec:decorative xmlns:adec="http://schemas.microsoft.com/office/drawing/2017/decorative" val="1"/>
              </a:ext>
            </a:extLst>
          </p:cNvPr>
          <p:cNvCxnSpPr>
            <a:cxnSpLocks/>
          </p:cNvCxnSpPr>
          <p:nvPr userDrawn="1"/>
        </p:nvCxnSpPr>
        <p:spPr>
          <a:xfrm>
            <a:off x="807039" y="1983416"/>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33562" y="433906"/>
            <a:ext cx="10515601"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14302" y="2465535"/>
            <a:ext cx="7303538" cy="3427265"/>
          </a:xfrm>
        </p:spPr>
        <p:txBody>
          <a:bodyPr/>
          <a:lstStyle>
            <a:lvl1pPr marL="283464" indent="-283464">
              <a:lnSpc>
                <a:spcPct val="120000"/>
              </a:lnSpc>
              <a:spcBef>
                <a:spcPts val="1000"/>
              </a:spcBef>
              <a:buClr>
                <a:schemeClr val="accent3"/>
              </a:buClr>
              <a:buFont typeface="Arial" panose="020B0604020202020204" pitchFamily="34" charset="0"/>
              <a:buChar char="•"/>
              <a:defRPr sz="1800" spc="0" baseline="0">
                <a:solidFill>
                  <a:schemeClr val="bg1"/>
                </a:solidFill>
                <a:latin typeface="+mn-lt"/>
              </a:defRPr>
            </a:lvl1pPr>
            <a:lvl2pPr marL="566928" indent="-283464">
              <a:lnSpc>
                <a:spcPct val="120000"/>
              </a:lnSpc>
              <a:spcBef>
                <a:spcPts val="500"/>
              </a:spcBef>
              <a:buClr>
                <a:schemeClr val="accent3"/>
              </a:buClr>
              <a:defRPr sz="1800" spc="0"/>
            </a:lvl2pPr>
            <a:lvl3pPr marL="859536" indent="-283464">
              <a:lnSpc>
                <a:spcPct val="120000"/>
              </a:lnSpc>
              <a:spcBef>
                <a:spcPts val="500"/>
              </a:spcBef>
              <a:buClr>
                <a:schemeClr val="accent3"/>
              </a:buClr>
              <a:defRPr sz="1800" spc="0"/>
            </a:lvl3pPr>
            <a:lvl4pPr marL="1152144">
              <a:lnSpc>
                <a:spcPct val="120000"/>
              </a:lnSpc>
              <a:spcBef>
                <a:spcPts val="500"/>
              </a:spcBef>
              <a:buClr>
                <a:schemeClr val="accent3"/>
              </a:buCl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0" name="Content Placeholder 9">
            <a:extLst>
              <a:ext uri="{FF2B5EF4-FFF2-40B4-BE49-F238E27FC236}">
                <a16:creationId xmlns:a16="http://schemas.microsoft.com/office/drawing/2014/main" id="{4E7FC75E-AA73-003E-D4E3-B1819886AF9C}"/>
              </a:ext>
            </a:extLst>
          </p:cNvPr>
          <p:cNvSpPr>
            <a:spLocks noGrp="1"/>
          </p:cNvSpPr>
          <p:nvPr>
            <p:ph sz="quarter" idx="37" hasCustomPrompt="1"/>
          </p:nvPr>
        </p:nvSpPr>
        <p:spPr>
          <a:xfrm>
            <a:off x="8392160" y="2465388"/>
            <a:ext cx="2856865" cy="3427412"/>
          </a:xfrm>
        </p:spPr>
        <p:txBody>
          <a:bodyPr/>
          <a:lstStyle>
            <a:lvl1pPr marL="0" indent="0">
              <a:lnSpc>
                <a:spcPct val="120000"/>
              </a:lnSpc>
              <a:spcBef>
                <a:spcPts val="1000"/>
              </a:spcBef>
              <a:buFont typeface="Arial" panose="020B0604020202020204" pitchFamily="34" charset="0"/>
              <a:buNone/>
              <a:defRPr sz="1800">
                <a:solidFill>
                  <a:schemeClr val="bg1"/>
                </a:solidFill>
                <a:latin typeface="+mn-lt"/>
              </a:defRPr>
            </a:lvl1pPr>
            <a:lvl2pPr marL="457200" indent="0">
              <a:lnSpc>
                <a:spcPct val="120000"/>
              </a:lnSpc>
              <a:spcBef>
                <a:spcPts val="1000"/>
              </a:spcBef>
              <a:buNone/>
              <a:defRPr sz="1600">
                <a:solidFill>
                  <a:schemeClr val="bg1"/>
                </a:solidFill>
                <a:latin typeface="+mn-lt"/>
              </a:defRPr>
            </a:lvl2pPr>
            <a:lvl3pPr marL="914400" indent="0">
              <a:lnSpc>
                <a:spcPct val="120000"/>
              </a:lnSpc>
              <a:spcBef>
                <a:spcPts val="1000"/>
              </a:spcBef>
              <a:buNone/>
              <a:defRPr sz="1400">
                <a:solidFill>
                  <a:schemeClr val="bg1"/>
                </a:solidFill>
                <a:latin typeface="+mn-lt"/>
              </a:defRPr>
            </a:lvl3pPr>
            <a:lvl4pPr marL="1371600" indent="0">
              <a:lnSpc>
                <a:spcPct val="120000"/>
              </a:lnSpc>
              <a:spcBef>
                <a:spcPts val="1000"/>
              </a:spcBef>
              <a:buNone/>
              <a:defRPr sz="1200">
                <a:solidFill>
                  <a:schemeClr val="bg1"/>
                </a:solidFill>
                <a:latin typeface="+mn-lt"/>
              </a:defRPr>
            </a:lvl4pPr>
            <a:lvl5pPr marL="1828800" indent="0">
              <a:lnSpc>
                <a:spcPct val="120000"/>
              </a:lnSpc>
              <a:spcBef>
                <a:spcPts val="1000"/>
              </a:spcBef>
              <a:buNone/>
              <a:defRPr sz="12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2456119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2D51531-1219-2E4B-DCE7-C6FD9D809F0C}"/>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BEC02E56-87A4-158A-F0B0-DB8E9BE3AE5E}"/>
              </a:ext>
              <a:ext uri="{C183D7F6-B498-43B3-948B-1728B52AA6E4}">
                <adec:decorative xmlns:adec="http://schemas.microsoft.com/office/drawing/2017/decorative" val="1"/>
              </a:ext>
            </a:extLst>
          </p:cNvPr>
          <p:cNvCxnSpPr>
            <a:cxnSpLocks/>
          </p:cNvCxnSpPr>
          <p:nvPr userDrawn="1"/>
        </p:nvCxnSpPr>
        <p:spPr>
          <a:xfrm>
            <a:off x="807039" y="1991547"/>
            <a:ext cx="10546763"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643842"/>
            <a:ext cx="10515601" cy="1140849"/>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Table Placeholder 9">
            <a:extLst>
              <a:ext uri="{FF2B5EF4-FFF2-40B4-BE49-F238E27FC236}">
                <a16:creationId xmlns:a16="http://schemas.microsoft.com/office/drawing/2014/main" id="{471D7DE3-05F5-8052-02FA-6EF9717E15BE}"/>
              </a:ext>
            </a:extLst>
          </p:cNvPr>
          <p:cNvSpPr>
            <a:spLocks noGrp="1"/>
          </p:cNvSpPr>
          <p:nvPr>
            <p:ph type="tbl" sz="quarter" idx="13"/>
          </p:nvPr>
        </p:nvSpPr>
        <p:spPr>
          <a:xfrm>
            <a:off x="835025" y="2560638"/>
            <a:ext cx="10515600" cy="3478212"/>
          </a:xfrm>
        </p:spPr>
        <p:txBody>
          <a:bodyPr/>
          <a:lstStyle>
            <a:lvl1pPr>
              <a:defRPr sz="2400">
                <a:latin typeface="+mn-lt"/>
              </a:defRPr>
            </a:lvl1pPr>
          </a:lstStyle>
          <a:p>
            <a:r>
              <a:rPr lang="en-US"/>
              <a:t>Click icon to add table</a:t>
            </a:r>
            <a:endParaRPr lang="en-US" dirty="0"/>
          </a:p>
        </p:txBody>
      </p:sp>
      <p:cxnSp>
        <p:nvCxnSpPr>
          <p:cNvPr id="8" name="Straight Connector 7">
            <a:extLst>
              <a:ext uri="{FF2B5EF4-FFF2-40B4-BE49-F238E27FC236}">
                <a16:creationId xmlns:a16="http://schemas.microsoft.com/office/drawing/2014/main" id="{6468DE94-FC46-A848-7949-ABFEADADEA16}"/>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89F5C3D-E9E6-75E0-BF7D-799B5CFE5ED0}"/>
              </a:ext>
              <a:ext uri="{C183D7F6-B498-43B3-948B-1728B52AA6E4}">
                <adec:decorative xmlns:adec="http://schemas.microsoft.com/office/drawing/2017/decorative" val="1"/>
              </a:ext>
            </a:extLst>
          </p:cNvPr>
          <p:cNvGrpSpPr/>
          <p:nvPr userDrawn="1"/>
        </p:nvGrpSpPr>
        <p:grpSpPr>
          <a:xfrm>
            <a:off x="4575462" y="4137"/>
            <a:ext cx="7616537" cy="6853863"/>
            <a:chOff x="4575462" y="4137"/>
            <a:chExt cx="7616537" cy="6853863"/>
          </a:xfrm>
        </p:grpSpPr>
        <p:grpSp>
          <p:nvGrpSpPr>
            <p:cNvPr id="16" name="Group 15">
              <a:extLst>
                <a:ext uri="{FF2B5EF4-FFF2-40B4-BE49-F238E27FC236}">
                  <a16:creationId xmlns:a16="http://schemas.microsoft.com/office/drawing/2014/main" id="{CDE1D2C2-40C4-6B80-E8C6-B4CE94C23037}"/>
                </a:ext>
              </a:extLst>
            </p:cNvPr>
            <p:cNvGrpSpPr/>
            <p:nvPr/>
          </p:nvGrpSpPr>
          <p:grpSpPr>
            <a:xfrm>
              <a:off x="4575462" y="691665"/>
              <a:ext cx="364018" cy="857035"/>
              <a:chOff x="468157" y="1144246"/>
              <a:chExt cx="364018" cy="857035"/>
            </a:xfrm>
          </p:grpSpPr>
          <p:sp>
            <p:nvSpPr>
              <p:cNvPr id="27" name="Oval 26">
                <a:extLst>
                  <a:ext uri="{FF2B5EF4-FFF2-40B4-BE49-F238E27FC236}">
                    <a16:creationId xmlns:a16="http://schemas.microsoft.com/office/drawing/2014/main" id="{7C904D88-E1BE-F1FA-D405-F55DA966DA84}"/>
                  </a:ext>
                  <a:ext uri="{C183D7F6-B498-43B3-948B-1728B52AA6E4}">
                    <adec:decorative xmlns:adec="http://schemas.microsoft.com/office/drawing/2017/decorative" val="1"/>
                  </a:ext>
                </a:extLst>
              </p:cNvPr>
              <p:cNvSpPr/>
              <p:nvPr/>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8" name="Graphic 12">
                <a:extLst>
                  <a:ext uri="{FF2B5EF4-FFF2-40B4-BE49-F238E27FC236}">
                    <a16:creationId xmlns:a16="http://schemas.microsoft.com/office/drawing/2014/main" id="{1D8F0816-C429-D32E-058B-33405874DFA7}"/>
                  </a:ext>
                  <a:ext uri="{C183D7F6-B498-43B3-948B-1728B52AA6E4}">
                    <adec:decorative xmlns:adec="http://schemas.microsoft.com/office/drawing/2017/decorative" val="1"/>
                  </a:ext>
                </a:extLst>
              </p:cNvPr>
              <p:cNvSpPr/>
              <p:nvPr/>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pic>
          <p:nvPicPr>
            <p:cNvPr id="4" name="Content Placeholder 14">
              <a:extLst>
                <a:ext uri="{FF2B5EF4-FFF2-40B4-BE49-F238E27FC236}">
                  <a16:creationId xmlns:a16="http://schemas.microsoft.com/office/drawing/2014/main" id="{14AC0A97-7D79-3DBE-FB53-A9EBFD806E06}"/>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542796" y="4137"/>
              <a:ext cx="5649203" cy="6853863"/>
            </a:xfrm>
            <a:prstGeom prst="rect">
              <a:avLst/>
            </a:prstGeom>
          </p:spPr>
        </p:pic>
      </p:gr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835831" y="173735"/>
            <a:ext cx="4409514" cy="2203704"/>
          </a:xfrm>
        </p:spPr>
        <p:txBody>
          <a:bodyPr anchor="b">
            <a:noAutofit/>
          </a:bodyPr>
          <a:lstStyle>
            <a:lvl1pPr>
              <a:defRPr sz="3200" cap="all" baseline="0">
                <a:solidFill>
                  <a:schemeClr val="accent3"/>
                </a:solidFill>
              </a:defRPr>
            </a:lvl1pPr>
          </a:lstStyle>
          <a:p>
            <a:r>
              <a:rPr lang="en-US" dirty="0"/>
              <a:t>Click to add title</a:t>
            </a:r>
          </a:p>
        </p:txBody>
      </p:sp>
      <p:sp>
        <p:nvSpPr>
          <p:cNvPr id="7" name="Content Placeholder 6">
            <a:extLst>
              <a:ext uri="{FF2B5EF4-FFF2-40B4-BE49-F238E27FC236}">
                <a16:creationId xmlns:a16="http://schemas.microsoft.com/office/drawing/2014/main" id="{0D9D0F3E-69D8-49F3-5D7A-71FDC4E3EEE3}"/>
              </a:ext>
            </a:extLst>
          </p:cNvPr>
          <p:cNvSpPr>
            <a:spLocks noGrp="1"/>
          </p:cNvSpPr>
          <p:nvPr>
            <p:ph sz="quarter" idx="14" hasCustomPrompt="1"/>
          </p:nvPr>
        </p:nvSpPr>
        <p:spPr>
          <a:xfrm>
            <a:off x="831850" y="3079119"/>
            <a:ext cx="4413250" cy="2752725"/>
          </a:xfrm>
        </p:spPr>
        <p:txBody>
          <a:bodyPr/>
          <a:lstStyle>
            <a:lvl1pPr>
              <a:lnSpc>
                <a:spcPct val="120000"/>
              </a:lnSpc>
              <a:spcBef>
                <a:spcPts val="1000"/>
              </a:spcBef>
              <a:defRPr sz="1800">
                <a:solidFill>
                  <a:schemeClr val="bg1"/>
                </a:solidFill>
                <a:latin typeface="+mn-lt"/>
              </a:defRPr>
            </a:lvl1pPr>
            <a:lvl2pPr>
              <a:lnSpc>
                <a:spcPct val="120000"/>
              </a:lnSpc>
              <a:spcBef>
                <a:spcPts val="1000"/>
              </a:spcBef>
              <a:buClr>
                <a:schemeClr val="accent3"/>
              </a:buClr>
              <a:defRPr sz="1600">
                <a:solidFill>
                  <a:schemeClr val="bg1"/>
                </a:solidFill>
                <a:latin typeface="+mn-lt"/>
              </a:defRPr>
            </a:lvl2pPr>
            <a:lvl3pPr>
              <a:lnSpc>
                <a:spcPct val="120000"/>
              </a:lnSpc>
              <a:spcBef>
                <a:spcPts val="1000"/>
              </a:spcBef>
              <a:buClr>
                <a:schemeClr val="accent3"/>
              </a:buClr>
              <a:defRPr sz="1400">
                <a:solidFill>
                  <a:schemeClr val="bg1"/>
                </a:solidFill>
                <a:latin typeface="+mn-lt"/>
              </a:defRPr>
            </a:lvl3pPr>
            <a:lvl4pPr>
              <a:lnSpc>
                <a:spcPct val="120000"/>
              </a:lnSpc>
              <a:spcBef>
                <a:spcPts val="1000"/>
              </a:spcBef>
              <a:buClr>
                <a:schemeClr val="accent3"/>
              </a:buClr>
              <a:defRPr sz="1200">
                <a:solidFill>
                  <a:schemeClr val="bg1"/>
                </a:solidFill>
                <a:latin typeface="+mn-lt"/>
              </a:defRPr>
            </a:lvl4pPr>
            <a:lvl5pPr>
              <a:lnSpc>
                <a:spcPct val="120000"/>
              </a:lnSpc>
              <a:spcBef>
                <a:spcPts val="1000"/>
              </a:spcBef>
              <a:buClr>
                <a:schemeClr val="accent3"/>
              </a:buCl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61CFC792-44F7-2497-E19D-8FB08AFF94F7}"/>
              </a:ext>
              <a:ext uri="{C183D7F6-B498-43B3-948B-1728B52AA6E4}">
                <adec:decorative xmlns:adec="http://schemas.microsoft.com/office/drawing/2017/decorative" val="1"/>
              </a:ext>
            </a:extLst>
          </p:cNvPr>
          <p:cNvCxnSpPr>
            <a:cxnSpLocks/>
          </p:cNvCxnSpPr>
          <p:nvPr userDrawn="1"/>
        </p:nvCxnSpPr>
        <p:spPr>
          <a:xfrm>
            <a:off x="835831" y="2679192"/>
            <a:ext cx="410192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82607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3" y="1821180"/>
            <a:ext cx="12191994" cy="3215641"/>
          </a:xfrm>
        </p:spPr>
        <p:txBody>
          <a:bodyPr lIns="0" rIns="0" bIns="0" anchor="ctr" anchorCtr="0">
            <a:noAutofit/>
          </a:bodyPr>
          <a:lstStyle>
            <a:lvl1pPr algn="ctr">
              <a:defRPr sz="6000" kern="1200" cap="all" spc="300" baseline="0">
                <a:solidFill>
                  <a:schemeClr val="accent3">
                    <a:lumMod val="75000"/>
                  </a:schemeClr>
                </a:solidFill>
              </a:defRPr>
            </a:lvl1pPr>
          </a:lstStyle>
          <a:p>
            <a:r>
              <a:rPr lang="en-US" dirty="0"/>
              <a:t>Click to add title</a:t>
            </a:r>
          </a:p>
        </p:txBody>
      </p:sp>
    </p:spTree>
    <p:extLst>
      <p:ext uri="{BB962C8B-B14F-4D97-AF65-F5344CB8AC3E}">
        <p14:creationId xmlns:p14="http://schemas.microsoft.com/office/powerpoint/2010/main" val="16350451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3">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A084D09-1B2D-4EE2-82A7-83196133B801}"/>
              </a:ext>
              <a:ext uri="{C183D7F6-B498-43B3-948B-1728B52AA6E4}">
                <adec:decorative xmlns:adec="http://schemas.microsoft.com/office/drawing/2017/decorative" val="1"/>
              </a:ext>
            </a:extLst>
          </p:cNvPr>
          <p:cNvGrpSpPr/>
          <p:nvPr userDrawn="1"/>
        </p:nvGrpSpPr>
        <p:grpSpPr>
          <a:xfrm>
            <a:off x="0" y="-6350"/>
            <a:ext cx="12185769" cy="6864350"/>
            <a:chOff x="0" y="-6350"/>
            <a:chExt cx="12185769" cy="6864350"/>
          </a:xfrm>
        </p:grpSpPr>
        <p:sp>
          <p:nvSpPr>
            <p:cNvPr id="4" name="Rectangle 3">
              <a:extLst>
                <a:ext uri="{FF2B5EF4-FFF2-40B4-BE49-F238E27FC236}">
                  <a16:creationId xmlns:a16="http://schemas.microsoft.com/office/drawing/2014/main" id="{53860AA6-1B14-DF89-B725-CC444E502028}"/>
                </a:ext>
                <a:ext uri="{C183D7F6-B498-43B3-948B-1728B52AA6E4}">
                  <adec:decorative xmlns:adec="http://schemas.microsoft.com/office/drawing/2017/decorative" val="1"/>
                </a:ext>
              </a:extLst>
            </p:cNvPr>
            <p:cNvSpPr/>
            <p:nvPr/>
          </p:nvSpPr>
          <p:spPr>
            <a:xfrm>
              <a:off x="0" y="-6350"/>
              <a:ext cx="6160393"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Content Placeholder 14">
              <a:extLst>
                <a:ext uri="{FF2B5EF4-FFF2-40B4-BE49-F238E27FC236}">
                  <a16:creationId xmlns:a16="http://schemas.microsoft.com/office/drawing/2014/main" id="{D172E570-D67F-4980-88C2-CF6560C1C193}"/>
                </a:ext>
                <a:ext uri="{C183D7F6-B498-43B3-948B-1728B52AA6E4}">
                  <adec:decorative xmlns:adec="http://schemas.microsoft.com/office/drawing/2017/decorative" val="1"/>
                </a:ext>
              </a:extLst>
            </p:cNvPr>
            <p:cNvPicPr>
              <a:picLocks noChangeAspect="1"/>
            </p:cNvPicPr>
            <p:nvPr/>
          </p:nvPicPr>
          <p:blipFill rotWithShape="1">
            <a:blip r:embed="rId2" cstate="screen">
              <a:alphaModFix/>
              <a:extLst>
                <a:ext uri="{28A0092B-C50C-407E-A947-70E740481C1C}">
                  <a14:useLocalDpi xmlns:a14="http://schemas.microsoft.com/office/drawing/2010/main"/>
                </a:ext>
              </a:extLst>
            </a:blip>
            <a:srcRect/>
            <a:stretch/>
          </p:blipFill>
          <p:spPr>
            <a:xfrm rot="5400000">
              <a:off x="5750267" y="410125"/>
              <a:ext cx="6845628" cy="6025377"/>
            </a:xfrm>
            <a:prstGeom prst="rect">
              <a:avLst/>
            </a:prstGeom>
          </p:spPr>
        </p:pic>
        <p:grpSp>
          <p:nvGrpSpPr>
            <p:cNvPr id="7" name="Group 6">
              <a:extLst>
                <a:ext uri="{FF2B5EF4-FFF2-40B4-BE49-F238E27FC236}">
                  <a16:creationId xmlns:a16="http://schemas.microsoft.com/office/drawing/2014/main" id="{AF90BF68-CF26-6705-CBFD-428BEB787EDB}"/>
                </a:ext>
              </a:extLst>
            </p:cNvPr>
            <p:cNvGrpSpPr/>
            <p:nvPr/>
          </p:nvGrpSpPr>
          <p:grpSpPr>
            <a:xfrm rot="10800000">
              <a:off x="5304704" y="259572"/>
              <a:ext cx="584267" cy="390181"/>
              <a:chOff x="1876516" y="596691"/>
              <a:chExt cx="584267" cy="390181"/>
            </a:xfrm>
          </p:grpSpPr>
          <p:sp>
            <p:nvSpPr>
              <p:cNvPr id="8" name="Oval 7">
                <a:extLst>
                  <a:ext uri="{FF2B5EF4-FFF2-40B4-BE49-F238E27FC236}">
                    <a16:creationId xmlns:a16="http://schemas.microsoft.com/office/drawing/2014/main" id="{1066F635-8DB9-B091-8467-D8F0327217F4}"/>
                  </a:ext>
                  <a:ext uri="{C183D7F6-B498-43B3-948B-1728B52AA6E4}">
                    <adec:decorative xmlns:adec="http://schemas.microsoft.com/office/drawing/2017/decorative" val="1"/>
                  </a:ext>
                </a:extLst>
              </p:cNvPr>
              <p:cNvSpPr/>
              <p:nvPr/>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Graphic 12">
                <a:extLst>
                  <a:ext uri="{FF2B5EF4-FFF2-40B4-BE49-F238E27FC236}">
                    <a16:creationId xmlns:a16="http://schemas.microsoft.com/office/drawing/2014/main" id="{882D2FD3-A05B-400C-6347-115486FFD943}"/>
                  </a:ext>
                  <a:ext uri="{C183D7F6-B498-43B3-948B-1728B52AA6E4}">
                    <adec:decorative xmlns:adec="http://schemas.microsoft.com/office/drawing/2017/decorative" val="1"/>
                  </a:ext>
                </a:extLst>
              </p:cNvPr>
              <p:cNvSpPr/>
              <p:nvPr/>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960459F4-C5B9-4070-46D1-2E7DA3EFBFC9}"/>
              </a:ext>
            </a:extLst>
          </p:cNvPr>
          <p:cNvSpPr>
            <a:spLocks noGrp="1"/>
          </p:cNvSpPr>
          <p:nvPr>
            <p:ph type="title"/>
          </p:nvPr>
        </p:nvSpPr>
        <p:spPr>
          <a:xfrm>
            <a:off x="838201" y="365125"/>
            <a:ext cx="4466502" cy="1936866"/>
          </a:xfrm>
        </p:spPr>
        <p:txBody>
          <a:bodyPr anchor="b"/>
          <a:lstStyle>
            <a:lvl1pPr>
              <a:defRPr sz="3200" cap="all" baseline="0">
                <a:solidFill>
                  <a:schemeClr val="accent3">
                    <a:lumMod val="75000"/>
                  </a:schemeClr>
                </a:solidFill>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34F613B1-323C-4C25-4526-1D3313A7161D}"/>
              </a:ext>
              <a:ext uri="{C183D7F6-B498-43B3-948B-1728B52AA6E4}">
                <adec:decorative xmlns:adec="http://schemas.microsoft.com/office/drawing/2017/decorative" val="1"/>
              </a:ext>
            </a:extLst>
          </p:cNvPr>
          <p:cNvCxnSpPr>
            <a:cxnSpLocks/>
          </p:cNvCxnSpPr>
          <p:nvPr userDrawn="1"/>
        </p:nvCxnSpPr>
        <p:spPr>
          <a:xfrm>
            <a:off x="835831" y="2620500"/>
            <a:ext cx="4471665"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2D2C2143-1936-BBDA-A6A8-40B6DBD16AED}"/>
              </a:ext>
            </a:extLst>
          </p:cNvPr>
          <p:cNvSpPr>
            <a:spLocks noGrp="1"/>
          </p:cNvSpPr>
          <p:nvPr>
            <p:ph sz="quarter" idx="10" hasCustomPrompt="1"/>
          </p:nvPr>
        </p:nvSpPr>
        <p:spPr>
          <a:xfrm>
            <a:off x="838201" y="3097848"/>
            <a:ext cx="4466504" cy="3405187"/>
          </a:xfrm>
        </p:spPr>
        <p:txBody>
          <a:bodyPr/>
          <a:lstStyle>
            <a:lvl1pPr>
              <a:lnSpc>
                <a:spcPct val="120000"/>
              </a:lnSpc>
              <a:spcBef>
                <a:spcPts val="1000"/>
              </a:spcBef>
              <a:spcAft>
                <a:spcPts val="600"/>
              </a:spcAft>
              <a:defRPr sz="1800">
                <a:solidFill>
                  <a:schemeClr val="bg1"/>
                </a:solidFill>
                <a:latin typeface="+mn-lt"/>
              </a:defRPr>
            </a:lvl1pPr>
            <a:lvl2pPr>
              <a:lnSpc>
                <a:spcPct val="120000"/>
              </a:lnSpc>
              <a:spcBef>
                <a:spcPts val="1000"/>
              </a:spcBef>
              <a:spcAft>
                <a:spcPts val="600"/>
              </a:spcAft>
              <a:defRPr sz="1600">
                <a:solidFill>
                  <a:schemeClr val="bg1"/>
                </a:solidFill>
                <a:latin typeface="+mn-lt"/>
              </a:defRPr>
            </a:lvl2pPr>
            <a:lvl3pPr>
              <a:lnSpc>
                <a:spcPct val="120000"/>
              </a:lnSpc>
              <a:spcBef>
                <a:spcPts val="1000"/>
              </a:spcBef>
              <a:spcAft>
                <a:spcPts val="600"/>
              </a:spcAft>
              <a:defRPr sz="1400">
                <a:solidFill>
                  <a:schemeClr val="bg1"/>
                </a:solidFill>
                <a:latin typeface="+mn-lt"/>
              </a:defRPr>
            </a:lvl3pPr>
            <a:lvl4pPr>
              <a:lnSpc>
                <a:spcPct val="120000"/>
              </a:lnSpc>
              <a:spcBef>
                <a:spcPts val="1000"/>
              </a:spcBef>
              <a:spcAft>
                <a:spcPts val="600"/>
              </a:spcAft>
              <a:defRPr sz="1200">
                <a:solidFill>
                  <a:schemeClr val="bg1"/>
                </a:solidFill>
                <a:latin typeface="+mn-lt"/>
              </a:defRPr>
            </a:lvl4pPr>
            <a:lvl5pPr>
              <a:lnSpc>
                <a:spcPct val="120000"/>
              </a:lnSpc>
              <a:spcBef>
                <a:spcPts val="1000"/>
              </a:spcBef>
              <a:spcAft>
                <a:spcPts val="600"/>
              </a:spcAft>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90407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and 2 column">
    <p:bg>
      <p:bgPr>
        <a:gradFill>
          <a:gsLst>
            <a:gs pos="100000">
              <a:schemeClr val="tx2"/>
            </a:gs>
            <a:gs pos="81000">
              <a:schemeClr val="accent6"/>
            </a:gs>
            <a:gs pos="31000">
              <a:srgbClr val="02090E"/>
            </a:gs>
            <a:gs pos="14000">
              <a:schemeClr val="accent4">
                <a:lumMod val="75000"/>
              </a:schemeClr>
            </a:gs>
            <a:gs pos="0">
              <a:schemeClr val="accent4"/>
            </a:gs>
          </a:gsLst>
          <a:lin ang="126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EB5B81B-FCE8-FE9C-8F0A-6488B25F0F6A}"/>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21869" y="579120"/>
            <a:ext cx="11548261" cy="2733306"/>
          </a:xfrm>
        </p:spPr>
        <p:txBody>
          <a:bodyPr anchor="b">
            <a:noAutofit/>
          </a:bodyPr>
          <a:lstStyle>
            <a:lvl1pPr algn="ctr">
              <a:defRPr sz="3200" cap="all" spc="300" baseline="0"/>
            </a:lvl1pPr>
          </a:lstStyle>
          <a:p>
            <a:r>
              <a:rPr lang="en-US" dirty="0"/>
              <a:t>Click to add title</a:t>
            </a:r>
          </a:p>
        </p:txBody>
      </p:sp>
      <p:sp>
        <p:nvSpPr>
          <p:cNvPr id="7" name="Subtitle 2">
            <a:extLst>
              <a:ext uri="{FF2B5EF4-FFF2-40B4-BE49-F238E27FC236}">
                <a16:creationId xmlns:a16="http://schemas.microsoft.com/office/drawing/2014/main" id="{5F877C2F-8190-18D9-5D24-5BD7B05A29F8}"/>
              </a:ext>
            </a:extLst>
          </p:cNvPr>
          <p:cNvSpPr>
            <a:spLocks noGrp="1"/>
          </p:cNvSpPr>
          <p:nvPr>
            <p:ph type="subTitle" idx="1" hasCustomPrompt="1"/>
          </p:nvPr>
        </p:nvSpPr>
        <p:spPr>
          <a:xfrm>
            <a:off x="321868" y="3484615"/>
            <a:ext cx="11562303" cy="2387865"/>
          </a:xfrm>
        </p:spPr>
        <p:txBody>
          <a:bodyPr>
            <a:noAutofit/>
          </a:bodyPr>
          <a:lstStyle>
            <a:lvl1pPr marL="0" indent="0" algn="ctr">
              <a:buNone/>
              <a:defRPr sz="60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868659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664209F-41AB-70E5-1B9E-7490900C59C9}"/>
              </a:ext>
              <a:ext uri="{C183D7F6-B498-43B3-948B-1728B52AA6E4}">
                <adec:decorative xmlns:adec="http://schemas.microsoft.com/office/drawing/2017/decorative" val="1"/>
              </a:ext>
            </a:extLst>
          </p:cNvPr>
          <p:cNvSpPr/>
          <p:nvPr userDrawn="1"/>
        </p:nvSpPr>
        <p:spPr>
          <a:xfrm>
            <a:off x="2" y="1"/>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032D3409-585B-54E2-1DCC-AC58804E4AE7}"/>
              </a:ext>
              <a:ext uri="{C183D7F6-B498-43B3-948B-1728B52AA6E4}">
                <adec:decorative xmlns:adec="http://schemas.microsoft.com/office/drawing/2017/decorative" val="1"/>
              </a:ext>
            </a:extLst>
          </p:cNvPr>
          <p:cNvSpPr/>
          <p:nvPr userDrawn="1"/>
        </p:nvSpPr>
        <p:spPr>
          <a:xfrm>
            <a:off x="1" y="-6350"/>
            <a:ext cx="6096000"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99891" y="511762"/>
            <a:ext cx="4960830" cy="2785158"/>
          </a:xfrm>
        </p:spPr>
        <p:txBody>
          <a:bodyPr anchor="b">
            <a:noAutofit/>
          </a:bodyPr>
          <a:lstStyle>
            <a:lvl1pPr algn="l">
              <a:defRPr sz="2400" cap="all" spc="300" baseline="0"/>
            </a:lvl1pPr>
          </a:lstStyle>
          <a:p>
            <a:r>
              <a:rPr lang="en-US" dirty="0"/>
              <a:t>Click to add title</a:t>
            </a:r>
          </a:p>
        </p:txBody>
      </p:sp>
      <p:sp>
        <p:nvSpPr>
          <p:cNvPr id="8" name="Subtitle 2">
            <a:extLst>
              <a:ext uri="{FF2B5EF4-FFF2-40B4-BE49-F238E27FC236}">
                <a16:creationId xmlns:a16="http://schemas.microsoft.com/office/drawing/2014/main" id="{E47B8A5C-E279-DB0B-E9D3-927417876125}"/>
              </a:ext>
            </a:extLst>
          </p:cNvPr>
          <p:cNvSpPr>
            <a:spLocks noGrp="1"/>
          </p:cNvSpPr>
          <p:nvPr>
            <p:ph type="subTitle" idx="1" hasCustomPrompt="1"/>
          </p:nvPr>
        </p:nvSpPr>
        <p:spPr>
          <a:xfrm>
            <a:off x="802640" y="3484615"/>
            <a:ext cx="4958081" cy="2387865"/>
          </a:xfrm>
        </p:spPr>
        <p:txBody>
          <a:bodyPr>
            <a:noAutofit/>
          </a:bodyPr>
          <a:lstStyle>
            <a:lvl1pPr marL="0" indent="0" algn="l">
              <a:buNone/>
              <a:defRPr sz="32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0" name="Picture Placeholder 9">
            <a:extLst>
              <a:ext uri="{FF2B5EF4-FFF2-40B4-BE49-F238E27FC236}">
                <a16:creationId xmlns:a16="http://schemas.microsoft.com/office/drawing/2014/main" id="{D386C402-C5C5-2A54-C618-62673AD93CB4}"/>
              </a:ext>
            </a:extLst>
          </p:cNvPr>
          <p:cNvSpPr>
            <a:spLocks noGrp="1"/>
          </p:cNvSpPr>
          <p:nvPr>
            <p:ph type="pic" sz="quarter" idx="13"/>
          </p:nvPr>
        </p:nvSpPr>
        <p:spPr>
          <a:xfrm>
            <a:off x="6497638" y="336550"/>
            <a:ext cx="5322887" cy="6184900"/>
          </a:xfrm>
        </p:spPr>
        <p:txBody>
          <a:bodyPr/>
          <a:lstStyle>
            <a:lvl1pPr algn="ctr">
              <a:defRPr sz="2000"/>
            </a:lvl1pPr>
          </a:lstStyle>
          <a:p>
            <a:r>
              <a:rPr lang="en-US"/>
              <a:t>Click icon to add picture</a:t>
            </a:r>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68321855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and 2 column">
    <p:bg>
      <p:bgPr>
        <a:gradFill>
          <a:gsLst>
            <a:gs pos="100000">
              <a:schemeClr val="tx2"/>
            </a:gs>
            <a:gs pos="79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4" name="Content Placeholder 14">
            <a:extLst>
              <a:ext uri="{FF2B5EF4-FFF2-40B4-BE49-F238E27FC236}">
                <a16:creationId xmlns:a16="http://schemas.microsoft.com/office/drawing/2014/main" id="{318CE367-BBCB-F4AB-635F-4C9995EAE35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6350"/>
            <a:ext cx="2356339" cy="6853863"/>
          </a:xfrm>
          <a:prstGeom prst="rect">
            <a:avLst/>
          </a:prstGeom>
        </p:spPr>
      </p:pic>
      <p:sp>
        <p:nvSpPr>
          <p:cNvPr id="5" name="Rectangle 4">
            <a:extLst>
              <a:ext uri="{FF2B5EF4-FFF2-40B4-BE49-F238E27FC236}">
                <a16:creationId xmlns:a16="http://schemas.microsoft.com/office/drawing/2014/main" id="{5CE3FBBA-81E2-31F1-EF51-02706B5B5C0A}"/>
              </a:ext>
              <a:ext uri="{C183D7F6-B498-43B3-948B-1728B52AA6E4}">
                <adec:decorative xmlns:adec="http://schemas.microsoft.com/office/drawing/2017/decorative" val="1"/>
              </a:ext>
            </a:extLst>
          </p:cNvPr>
          <p:cNvSpPr/>
          <p:nvPr userDrawn="1"/>
        </p:nvSpPr>
        <p:spPr>
          <a:xfrm>
            <a:off x="2356339" y="-6350"/>
            <a:ext cx="983180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6" name="Straight Connector 5">
            <a:extLst>
              <a:ext uri="{FF2B5EF4-FFF2-40B4-BE49-F238E27FC236}">
                <a16:creationId xmlns:a16="http://schemas.microsoft.com/office/drawing/2014/main" id="{9AD3746D-3CD1-FFA5-0019-AD0C588B1924}"/>
              </a:ext>
              <a:ext uri="{C183D7F6-B498-43B3-948B-1728B52AA6E4}">
                <adec:decorative xmlns:adec="http://schemas.microsoft.com/office/drawing/2017/decorative" val="1"/>
              </a:ext>
            </a:extLst>
          </p:cNvPr>
          <p:cNvCxnSpPr>
            <a:cxnSpLocks/>
          </p:cNvCxnSpPr>
          <p:nvPr userDrawn="1"/>
        </p:nvCxnSpPr>
        <p:spPr>
          <a:xfrm>
            <a:off x="3305669" y="2002443"/>
            <a:ext cx="792211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305669" y="113097"/>
            <a:ext cx="7420819" cy="16563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3" name="Content Placeholder 12">
            <a:extLst>
              <a:ext uri="{FF2B5EF4-FFF2-40B4-BE49-F238E27FC236}">
                <a16:creationId xmlns:a16="http://schemas.microsoft.com/office/drawing/2014/main" id="{B9624CF4-7769-4663-3361-39136F5E20C8}"/>
              </a:ext>
            </a:extLst>
          </p:cNvPr>
          <p:cNvSpPr>
            <a:spLocks noGrp="1"/>
          </p:cNvSpPr>
          <p:nvPr>
            <p:ph sz="quarter" idx="31" hasCustomPrompt="1"/>
          </p:nvPr>
        </p:nvSpPr>
        <p:spPr>
          <a:xfrm>
            <a:off x="3305669" y="2470150"/>
            <a:ext cx="7420819" cy="3676649"/>
          </a:xfrm>
        </p:spPr>
        <p:txBody>
          <a:bodyPr/>
          <a:lstStyle>
            <a:lvl1pPr marL="285750" indent="-285750">
              <a:lnSpc>
                <a:spcPct val="120000"/>
              </a:lnSpc>
              <a:spcBef>
                <a:spcPts val="1000"/>
              </a:spcBef>
              <a:spcAft>
                <a:spcPts val="600"/>
              </a:spcAft>
              <a:buClr>
                <a:schemeClr val="accent3"/>
              </a:buClr>
              <a:buFont typeface="Arial" panose="020B0604020202020204" pitchFamily="34" charset="0"/>
              <a:buChar char="•"/>
              <a:defRPr sz="1800">
                <a:solidFill>
                  <a:schemeClr val="bg1"/>
                </a:solidFill>
                <a:latin typeface="+mn-lt"/>
              </a:defRPr>
            </a:lvl1pPr>
            <a:lvl2pPr marL="800100" indent="-342900">
              <a:lnSpc>
                <a:spcPct val="120000"/>
              </a:lnSpc>
              <a:spcBef>
                <a:spcPts val="1000"/>
              </a:spcBef>
              <a:spcAft>
                <a:spcPts val="600"/>
              </a:spcAft>
              <a:buClr>
                <a:schemeClr val="accent3"/>
              </a:buClr>
              <a:buFont typeface="Arial" panose="020B0604020202020204" pitchFamily="34" charset="0"/>
              <a:buChar char="•"/>
              <a:defRPr sz="1600">
                <a:solidFill>
                  <a:schemeClr val="bg1"/>
                </a:solidFill>
                <a:latin typeface="+mn-lt"/>
              </a:defRPr>
            </a:lvl2pPr>
            <a:lvl3pPr marL="1257300" indent="-342900">
              <a:lnSpc>
                <a:spcPct val="120000"/>
              </a:lnSpc>
              <a:spcBef>
                <a:spcPts val="1000"/>
              </a:spcBef>
              <a:spcAft>
                <a:spcPts val="600"/>
              </a:spcAft>
              <a:buClr>
                <a:schemeClr val="accent3"/>
              </a:buClr>
              <a:buFont typeface="Arial" panose="020B0604020202020204" pitchFamily="34" charset="0"/>
              <a:buChar char="•"/>
              <a:defRPr sz="1400">
                <a:solidFill>
                  <a:schemeClr val="bg1"/>
                </a:solidFill>
                <a:latin typeface="+mn-lt"/>
              </a:defRPr>
            </a:lvl3pPr>
            <a:lvl4pPr marL="16573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4pPr>
            <a:lvl5pPr marL="21145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0280267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361F2FA-20C7-5447-C138-CE2CA1867FE7}"/>
              </a:ext>
              <a:ext uri="{C183D7F6-B498-43B3-948B-1728B52AA6E4}">
                <adec:decorative xmlns:adec="http://schemas.microsoft.com/office/drawing/2017/decorative" val="1"/>
              </a:ext>
            </a:extLst>
          </p:cNvPr>
          <p:cNvGrpSpPr/>
          <p:nvPr userDrawn="1"/>
        </p:nvGrpSpPr>
        <p:grpSpPr>
          <a:xfrm>
            <a:off x="3" y="2"/>
            <a:ext cx="12191997" cy="6857998"/>
            <a:chOff x="3" y="2"/>
            <a:chExt cx="12191997" cy="6857998"/>
          </a:xfrm>
        </p:grpSpPr>
        <p:sp>
          <p:nvSpPr>
            <p:cNvPr id="21" name="Rectangle 20">
              <a:extLst>
                <a:ext uri="{FF2B5EF4-FFF2-40B4-BE49-F238E27FC236}">
                  <a16:creationId xmlns:a16="http://schemas.microsoft.com/office/drawing/2014/main" id="{DFEDD626-82E4-71C6-25F1-CDA46B7B3F39}"/>
                </a:ext>
              </a:extLst>
            </p:cNvPr>
            <p:cNvSpPr/>
            <p:nvPr/>
          </p:nvSpPr>
          <p:spPr>
            <a:xfrm>
              <a:off x="3" y="2"/>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CDC952AF-CE06-54F7-CB4A-1722F90AC3DF}"/>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 y="2"/>
              <a:ext cx="12191994" cy="6857996"/>
            </a:xfrm>
            <a:prstGeom prst="rect">
              <a:avLst/>
            </a:prstGeom>
          </p:spPr>
        </p:pic>
        <p:grpSp>
          <p:nvGrpSpPr>
            <p:cNvPr id="11" name="Group 10">
              <a:extLst>
                <a:ext uri="{FF2B5EF4-FFF2-40B4-BE49-F238E27FC236}">
                  <a16:creationId xmlns:a16="http://schemas.microsoft.com/office/drawing/2014/main" id="{6E6EDFF3-843B-AAE9-DB73-423142606F52}"/>
                </a:ext>
              </a:extLst>
            </p:cNvPr>
            <p:cNvGrpSpPr/>
            <p:nvPr/>
          </p:nvGrpSpPr>
          <p:grpSpPr>
            <a:xfrm rot="5400000">
              <a:off x="1645776" y="1222395"/>
              <a:ext cx="431603" cy="412684"/>
              <a:chOff x="1870859" y="869908"/>
              <a:chExt cx="431603" cy="412684"/>
            </a:xfrm>
          </p:grpSpPr>
          <p:sp>
            <p:nvSpPr>
              <p:cNvPr id="12" name="Graphic 15">
                <a:extLst>
                  <a:ext uri="{FF2B5EF4-FFF2-40B4-BE49-F238E27FC236}">
                    <a16:creationId xmlns:a16="http://schemas.microsoft.com/office/drawing/2014/main" id="{312F4F85-6C79-201D-E20D-64CD4728E4C8}"/>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01D71DAD-ECC6-A850-88E4-A4EDCF494A24}"/>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14" name="Group 13">
              <a:extLst>
                <a:ext uri="{FF2B5EF4-FFF2-40B4-BE49-F238E27FC236}">
                  <a16:creationId xmlns:a16="http://schemas.microsoft.com/office/drawing/2014/main" id="{C632CC6D-6024-2368-8EBA-4B7A2D6428BC}"/>
                </a:ext>
              </a:extLst>
            </p:cNvPr>
            <p:cNvGrpSpPr/>
            <p:nvPr/>
          </p:nvGrpSpPr>
          <p:grpSpPr>
            <a:xfrm rot="20626702">
              <a:off x="10248169" y="5448942"/>
              <a:ext cx="431603" cy="412684"/>
              <a:chOff x="1870859" y="869908"/>
              <a:chExt cx="431603" cy="412684"/>
            </a:xfrm>
          </p:grpSpPr>
          <p:sp>
            <p:nvSpPr>
              <p:cNvPr id="6" name="Graphic 15">
                <a:extLst>
                  <a:ext uri="{FF2B5EF4-FFF2-40B4-BE49-F238E27FC236}">
                    <a16:creationId xmlns:a16="http://schemas.microsoft.com/office/drawing/2014/main" id="{B05BE7BE-7D54-A09B-8A67-6B28CF6BB6C0}"/>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7" name="Graphic 12">
                <a:extLst>
                  <a:ext uri="{FF2B5EF4-FFF2-40B4-BE49-F238E27FC236}">
                    <a16:creationId xmlns:a16="http://schemas.microsoft.com/office/drawing/2014/main" id="{258346A9-F75C-6704-EEED-CF7A8A0F8010}"/>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782CC39D-03B1-4933-F236-462B5862EBEC}"/>
              </a:ext>
            </a:extLst>
          </p:cNvPr>
          <p:cNvSpPr>
            <a:spLocks noGrp="1"/>
          </p:cNvSpPr>
          <p:nvPr>
            <p:ph type="title"/>
          </p:nvPr>
        </p:nvSpPr>
        <p:spPr>
          <a:xfrm>
            <a:off x="2932448" y="264160"/>
            <a:ext cx="6327105" cy="3373973"/>
          </a:xfrm>
        </p:spPr>
        <p:txBody>
          <a:bodyPr anchor="b"/>
          <a:lstStyle>
            <a:lvl1pPr algn="ctr">
              <a:defRPr sz="3200" cap="all" spc="600" baseline="0">
                <a:solidFill>
                  <a:schemeClr val="accent3">
                    <a:lumMod val="75000"/>
                  </a:schemeClr>
                </a:solidFill>
              </a:defRPr>
            </a:lvl1pPr>
          </a:lstStyle>
          <a:p>
            <a:r>
              <a:rPr lang="en-US"/>
              <a:t>Click to edit Master title style</a:t>
            </a:r>
            <a:endParaRPr lang="en-US" dirty="0"/>
          </a:p>
        </p:txBody>
      </p:sp>
      <p:sp>
        <p:nvSpPr>
          <p:cNvPr id="5" name="Subtitle 2">
            <a:extLst>
              <a:ext uri="{FF2B5EF4-FFF2-40B4-BE49-F238E27FC236}">
                <a16:creationId xmlns:a16="http://schemas.microsoft.com/office/drawing/2014/main" id="{F711CA51-49DC-62CA-F147-F286B1C9DBD9}"/>
              </a:ext>
            </a:extLst>
          </p:cNvPr>
          <p:cNvSpPr>
            <a:spLocks noGrp="1"/>
          </p:cNvSpPr>
          <p:nvPr>
            <p:ph type="subTitle" idx="1" hasCustomPrompt="1"/>
          </p:nvPr>
        </p:nvSpPr>
        <p:spPr>
          <a:xfrm>
            <a:off x="2932448" y="3962135"/>
            <a:ext cx="6327105" cy="2653771"/>
          </a:xfrm>
        </p:spPr>
        <p:txBody>
          <a:bodyPr>
            <a:noAutofit/>
          </a:bodyPr>
          <a:lstStyle>
            <a:lvl1pPr marL="0" indent="0" algn="ctr">
              <a:buNone/>
              <a:defRPr sz="1800" b="0" i="0" cap="all" spc="300" baseline="0">
                <a:solidFill>
                  <a:schemeClr val="bg1"/>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1183414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C7D5518-914C-92E3-E9EC-26752C9F05AD}"/>
              </a:ext>
              <a:ext uri="{C183D7F6-B498-43B3-948B-1728B52AA6E4}">
                <adec:decorative xmlns:adec="http://schemas.microsoft.com/office/drawing/2017/decorative" val="1"/>
              </a:ext>
            </a:extLst>
          </p:cNvPr>
          <p:cNvGrpSpPr/>
          <p:nvPr userDrawn="1"/>
        </p:nvGrpSpPr>
        <p:grpSpPr>
          <a:xfrm>
            <a:off x="-1" y="-6350"/>
            <a:ext cx="12192000" cy="6864350"/>
            <a:chOff x="-1" y="-6350"/>
            <a:chExt cx="12192000" cy="6864350"/>
          </a:xfrm>
        </p:grpSpPr>
        <p:sp>
          <p:nvSpPr>
            <p:cNvPr id="4" name="Rectangle 3">
              <a:extLst>
                <a:ext uri="{FF2B5EF4-FFF2-40B4-BE49-F238E27FC236}">
                  <a16:creationId xmlns:a16="http://schemas.microsoft.com/office/drawing/2014/main" id="{C82D0B82-F74C-65EF-3BF6-8EEA16F36B7D}"/>
                </a:ext>
                <a:ext uri="{C183D7F6-B498-43B3-948B-1728B52AA6E4}">
                  <adec:decorative xmlns:adec="http://schemas.microsoft.com/office/drawing/2017/decorative" val="1"/>
                </a:ext>
              </a:extLst>
            </p:cNvPr>
            <p:cNvSpPr/>
            <p:nvPr/>
          </p:nvSpPr>
          <p:spPr>
            <a:xfrm>
              <a:off x="1428750" y="-6350"/>
              <a:ext cx="10763249"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Picture 5" descr="A blue and purple spiral&#10;&#10;Description automatically generated">
              <a:extLst>
                <a:ext uri="{FF2B5EF4-FFF2-40B4-BE49-F238E27FC236}">
                  <a16:creationId xmlns:a16="http://schemas.microsoft.com/office/drawing/2014/main" id="{44E12326-9CF4-38EC-1BAF-1F994F22089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93"/>
            <a:stretch/>
          </p:blipFill>
          <p:spPr>
            <a:xfrm flipH="1">
              <a:off x="-1" y="0"/>
              <a:ext cx="1428751" cy="6858000"/>
            </a:xfrm>
            <a:prstGeom prst="rect">
              <a:avLst/>
            </a:prstGeom>
          </p:spPr>
        </p:pic>
        <p:grpSp>
          <p:nvGrpSpPr>
            <p:cNvPr id="7" name="Group 6">
              <a:extLst>
                <a:ext uri="{FF2B5EF4-FFF2-40B4-BE49-F238E27FC236}">
                  <a16:creationId xmlns:a16="http://schemas.microsoft.com/office/drawing/2014/main" id="{AD5C1D9C-B114-FC6A-9213-7287D39EAD9F}"/>
                </a:ext>
              </a:extLst>
            </p:cNvPr>
            <p:cNvGrpSpPr/>
            <p:nvPr/>
          </p:nvGrpSpPr>
          <p:grpSpPr>
            <a:xfrm>
              <a:off x="10649689" y="4382998"/>
              <a:ext cx="754139" cy="1865729"/>
              <a:chOff x="653351" y="2693558"/>
              <a:chExt cx="754139" cy="1865729"/>
            </a:xfrm>
          </p:grpSpPr>
          <p:sp>
            <p:nvSpPr>
              <p:cNvPr id="11" name="Graphic 15">
                <a:extLst>
                  <a:ext uri="{FF2B5EF4-FFF2-40B4-BE49-F238E27FC236}">
                    <a16:creationId xmlns:a16="http://schemas.microsoft.com/office/drawing/2014/main" id="{2BC89B10-C93E-8CE5-73B3-F6049168C313}"/>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9DB2AA2-9661-AC91-932D-2F1BEC47BD8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86C9AC9B-3792-E880-03FE-D46FB046AB6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8" name="Group 7">
              <a:extLst>
                <a:ext uri="{FF2B5EF4-FFF2-40B4-BE49-F238E27FC236}">
                  <a16:creationId xmlns:a16="http://schemas.microsoft.com/office/drawing/2014/main" id="{1142A133-65D6-D958-C0CD-E8D45B9BD7BB}"/>
                </a:ext>
              </a:extLst>
            </p:cNvPr>
            <p:cNvGrpSpPr/>
            <p:nvPr/>
          </p:nvGrpSpPr>
          <p:grpSpPr>
            <a:xfrm>
              <a:off x="1870859" y="869908"/>
              <a:ext cx="431603" cy="412684"/>
              <a:chOff x="1870859" y="869908"/>
              <a:chExt cx="431603" cy="412684"/>
            </a:xfrm>
          </p:grpSpPr>
          <p:sp>
            <p:nvSpPr>
              <p:cNvPr id="9" name="Graphic 15">
                <a:extLst>
                  <a:ext uri="{FF2B5EF4-FFF2-40B4-BE49-F238E27FC236}">
                    <a16:creationId xmlns:a16="http://schemas.microsoft.com/office/drawing/2014/main" id="{A746B023-387D-4EAC-052B-60F131E6E707}"/>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0" name="Graphic 12">
                <a:extLst>
                  <a:ext uri="{FF2B5EF4-FFF2-40B4-BE49-F238E27FC236}">
                    <a16:creationId xmlns:a16="http://schemas.microsoft.com/office/drawing/2014/main" id="{20760125-21CF-A296-3EA7-3C6C0E9BCB2F}"/>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cxnSp>
        <p:nvCxnSpPr>
          <p:cNvPr id="14" name="Straight Connector 13">
            <a:extLst>
              <a:ext uri="{FF2B5EF4-FFF2-40B4-BE49-F238E27FC236}">
                <a16:creationId xmlns:a16="http://schemas.microsoft.com/office/drawing/2014/main" id="{7F851D11-41E3-33F2-CBA6-B2A9A5A2A517}"/>
              </a:ext>
              <a:ext uri="{C183D7F6-B498-43B3-948B-1728B52AA6E4}">
                <adec:decorative xmlns:adec="http://schemas.microsoft.com/office/drawing/2017/decorative" val="1"/>
              </a:ext>
            </a:extLst>
          </p:cNvPr>
          <p:cNvCxnSpPr>
            <a:cxnSpLocks/>
          </p:cNvCxnSpPr>
          <p:nvPr userDrawn="1"/>
        </p:nvCxnSpPr>
        <p:spPr>
          <a:xfrm>
            <a:off x="2369139" y="2002443"/>
            <a:ext cx="88735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2399620" y="162560"/>
            <a:ext cx="8843050" cy="16169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2373002" y="2474811"/>
            <a:ext cx="4015098"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21" name="Content Placeholder 4">
            <a:extLst>
              <a:ext uri="{FF2B5EF4-FFF2-40B4-BE49-F238E27FC236}">
                <a16:creationId xmlns:a16="http://schemas.microsoft.com/office/drawing/2014/main" id="{D77F99A7-26FA-422E-43E9-C76B4A56E44A}"/>
              </a:ext>
            </a:extLst>
          </p:cNvPr>
          <p:cNvSpPr>
            <a:spLocks noGrp="1"/>
          </p:cNvSpPr>
          <p:nvPr>
            <p:ph sz="quarter" idx="36" hasCustomPrompt="1"/>
          </p:nvPr>
        </p:nvSpPr>
        <p:spPr>
          <a:xfrm>
            <a:off x="6995159" y="2474811"/>
            <a:ext cx="4227332"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27582842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3A7247A-846A-F316-B494-69B42CBF34DD}"/>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884B3AF6-983E-0901-0045-6CDF4E93E1BA}"/>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3C5B7647-403E-A66E-6CF4-0D3A99AA5154}"/>
              </a:ext>
              <a:ext uri="{C183D7F6-B498-43B3-948B-1728B52AA6E4}">
                <adec:decorative xmlns:adec="http://schemas.microsoft.com/office/drawing/2017/decorative" val="1"/>
              </a:ext>
            </a:extLst>
          </p:cNvPr>
          <p:cNvGrpSpPr/>
          <p:nvPr userDrawn="1"/>
        </p:nvGrpSpPr>
        <p:grpSpPr>
          <a:xfrm rot="10800000" flipH="1">
            <a:off x="10488530" y="4210019"/>
            <a:ext cx="754139" cy="1865729"/>
            <a:chOff x="653351" y="2693558"/>
            <a:chExt cx="754139" cy="1865729"/>
          </a:xfrm>
        </p:grpSpPr>
        <p:sp>
          <p:nvSpPr>
            <p:cNvPr id="10" name="Graphic 15">
              <a:extLst>
                <a:ext uri="{FF2B5EF4-FFF2-40B4-BE49-F238E27FC236}">
                  <a16:creationId xmlns:a16="http://schemas.microsoft.com/office/drawing/2014/main" id="{E48E731E-FEF1-9C59-64B0-9CB6E8853912}"/>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1" name="Graphic 12">
              <a:extLst>
                <a:ext uri="{FF2B5EF4-FFF2-40B4-BE49-F238E27FC236}">
                  <a16:creationId xmlns:a16="http://schemas.microsoft.com/office/drawing/2014/main" id="{AFE83BB3-4D12-8E20-CA93-1834D7F0A43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EB1D810-BC05-6C0E-0DE4-3604EBAADCC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41680" y="430482"/>
            <a:ext cx="10500989"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807038" y="2465539"/>
            <a:ext cx="3774587" cy="3723753"/>
          </a:xfrm>
        </p:spPr>
        <p:txBody>
          <a:bodyPr/>
          <a:lstStyle>
            <a:lvl1pPr marL="342900" indent="-342900">
              <a:lnSpc>
                <a:spcPct val="120000"/>
              </a:lnSpc>
              <a:spcBef>
                <a:spcPts val="1000"/>
              </a:spcBef>
              <a:buClr>
                <a:schemeClr val="accent3">
                  <a:lumMod val="75000"/>
                </a:schemeClr>
              </a:buClr>
              <a:buFont typeface="+mj-lt"/>
              <a:buAutoNum type="arabicPeriod"/>
              <a:defRPr sz="1800" spc="0" baseline="0">
                <a:solidFill>
                  <a:schemeClr val="bg1"/>
                </a:solidFill>
                <a:latin typeface="+mn-lt"/>
              </a:defRPr>
            </a:lvl1pPr>
            <a:lvl2pPr marL="626364" indent="-342900">
              <a:lnSpc>
                <a:spcPct val="120000"/>
              </a:lnSpc>
              <a:spcBef>
                <a:spcPts val="1000"/>
              </a:spcBef>
              <a:buClr>
                <a:schemeClr val="accent3">
                  <a:lumMod val="75000"/>
                </a:schemeClr>
              </a:buClr>
              <a:buFont typeface="+mj-lt"/>
              <a:buAutoNum type="alphaLcPeriod"/>
              <a:defRPr sz="1800" spc="0">
                <a:solidFill>
                  <a:schemeClr val="bg1"/>
                </a:solidFill>
                <a:latin typeface="+mn-lt"/>
              </a:defRPr>
            </a:lvl2pPr>
            <a:lvl3pPr marL="918972" indent="-342900">
              <a:lnSpc>
                <a:spcPct val="120000"/>
              </a:lnSpc>
              <a:spcBef>
                <a:spcPts val="1000"/>
              </a:spcBef>
              <a:buClr>
                <a:schemeClr val="accent3">
                  <a:lumMod val="75000"/>
                </a:schemeClr>
              </a:buClr>
              <a:buFont typeface="+mj-lt"/>
              <a:buAutoNum type="arabicParenR"/>
              <a:defRPr sz="1800" spc="0">
                <a:solidFill>
                  <a:schemeClr val="bg1"/>
                </a:solidFill>
                <a:latin typeface="+mn-lt"/>
              </a:defRPr>
            </a:lvl3pPr>
            <a:lvl4pPr marL="1209294" indent="-342900">
              <a:lnSpc>
                <a:spcPct val="120000"/>
              </a:lnSpc>
              <a:spcBef>
                <a:spcPts val="1000"/>
              </a:spcBef>
              <a:buClr>
                <a:schemeClr val="accent3">
                  <a:lumMod val="75000"/>
                </a:schemeClr>
              </a:buClr>
              <a:buFont typeface="+mj-lt"/>
              <a:buAutoNum type="alphaLcParen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4927600" y="2465539"/>
            <a:ext cx="6315069" cy="3723753"/>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96622275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79" r:id="rId2"/>
    <p:sldLayoutId id="2147483669" r:id="rId3"/>
    <p:sldLayoutId id="2147483672" r:id="rId4"/>
    <p:sldLayoutId id="2147483673" r:id="rId5"/>
    <p:sldLayoutId id="2147483674" r:id="rId6"/>
    <p:sldLayoutId id="2147483671" r:id="rId7"/>
    <p:sldLayoutId id="2147483675" r:id="rId8"/>
    <p:sldLayoutId id="2147483676" r:id="rId9"/>
    <p:sldLayoutId id="2147483670" r:id="rId10"/>
    <p:sldLayoutId id="2147483677" r:id="rId11"/>
    <p:sldLayoutId id="2147483678" r:id="rId12"/>
    <p:sldLayoutId id="2147483664" r:id="rId13"/>
    <p:sldLayoutId id="2147483663" r:id="rId14"/>
  </p:sldLayoutIdLst>
  <p:hf hdr="0" ftr="0" dt="0"/>
  <p:txStyles>
    <p:titleStyle>
      <a:lvl1pPr algn="l" defTabSz="914400" rtl="0" eaLnBrk="1" latinLnBrk="0" hangingPunct="1">
        <a:lnSpc>
          <a:spcPct val="90000"/>
        </a:lnSpc>
        <a:spcBef>
          <a:spcPct val="0"/>
        </a:spcBef>
        <a:buNone/>
        <a:defRPr sz="4400" kern="1200" spc="300" baseline="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www.thetraveldoctor.com.au/why-is-covid-19-such-a-big-deal/shutterstock_covid19/" TargetMode="External"/><Relationship Id="rId5" Type="http://schemas.openxmlformats.org/officeDocument/2006/relationships/image" Target="../media/image8.jpg"/><Relationship Id="rId4" Type="http://schemas.openxmlformats.org/officeDocument/2006/relationships/hyperlink" Target="https://peerj.com/articles/1142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97874EA-2F67-60CD-631F-5A787057F8CE}"/>
              </a:ext>
            </a:extLst>
          </p:cNvPr>
          <p:cNvSpPr>
            <a:spLocks noGrp="1"/>
          </p:cNvSpPr>
          <p:nvPr>
            <p:ph type="title"/>
          </p:nvPr>
        </p:nvSpPr>
        <p:spPr>
          <a:xfrm>
            <a:off x="133350" y="419100"/>
            <a:ext cx="11798300" cy="3101340"/>
          </a:xfrm>
        </p:spPr>
        <p:txBody>
          <a:bodyPr anchor="b"/>
          <a:lstStyle/>
          <a:p>
            <a:r>
              <a:rPr lang="en-US" sz="4000" b="1" cap="none" spc="50" dirty="0"/>
              <a:t>BDA601 – BIG DATA AND ANALYTICS</a:t>
            </a:r>
            <a:endParaRPr lang="en-US" dirty="0"/>
          </a:p>
        </p:txBody>
      </p:sp>
      <p:sp>
        <p:nvSpPr>
          <p:cNvPr id="9"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3" y="3670628"/>
            <a:ext cx="12191997" cy="2577772"/>
          </a:xfrm>
        </p:spPr>
        <p:txBody>
          <a:bodyPr/>
          <a:lstStyle/>
          <a:p>
            <a:r>
              <a:rPr lang="en-US" dirty="0">
                <a:solidFill>
                  <a:schemeClr val="bg1"/>
                </a:solidFill>
              </a:rPr>
              <a:t>Model evaluation</a:t>
            </a:r>
          </a:p>
          <a:p>
            <a:r>
              <a:rPr lang="en-US" sz="1600" dirty="0">
                <a:solidFill>
                  <a:schemeClr val="bg1"/>
                </a:solidFill>
              </a:rPr>
              <a:t>NHUT XUAN HUYNH NGO - A00115167</a:t>
            </a:r>
          </a:p>
          <a:p>
            <a:r>
              <a:rPr lang="en-US" dirty="0"/>
              <a:t>	</a:t>
            </a:r>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60903-003B-273E-3584-5312F76C3EF3}"/>
              </a:ext>
            </a:extLst>
          </p:cNvPr>
          <p:cNvSpPr>
            <a:spLocks noGrp="1"/>
          </p:cNvSpPr>
          <p:nvPr>
            <p:ph type="title"/>
          </p:nvPr>
        </p:nvSpPr>
        <p:spPr>
          <a:xfrm>
            <a:off x="3305669" y="113097"/>
            <a:ext cx="7420819" cy="1656304"/>
          </a:xfrm>
        </p:spPr>
        <p:txBody>
          <a:bodyPr/>
          <a:lstStyle/>
          <a:p>
            <a:r>
              <a:rPr lang="en-US" dirty="0"/>
              <a:t>Clustering</a:t>
            </a:r>
          </a:p>
        </p:txBody>
      </p:sp>
      <p:sp>
        <p:nvSpPr>
          <p:cNvPr id="3" name="Slide Number Placeholder 2">
            <a:extLst>
              <a:ext uri="{FF2B5EF4-FFF2-40B4-BE49-F238E27FC236}">
                <a16:creationId xmlns:a16="http://schemas.microsoft.com/office/drawing/2014/main" id="{64347AE7-D6A2-42FB-3D58-6297742FC352}"/>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10</a:t>
            </a:fld>
            <a:endParaRPr lang="en-US" dirty="0"/>
          </a:p>
        </p:txBody>
      </p:sp>
      <p:sp>
        <p:nvSpPr>
          <p:cNvPr id="5" name="Title 1">
            <a:extLst>
              <a:ext uri="{FF2B5EF4-FFF2-40B4-BE49-F238E27FC236}">
                <a16:creationId xmlns:a16="http://schemas.microsoft.com/office/drawing/2014/main" id="{E133FD0C-62EC-0C89-C9B7-DD5E50415254}"/>
              </a:ext>
            </a:extLst>
          </p:cNvPr>
          <p:cNvSpPr txBox="1">
            <a:spLocks/>
          </p:cNvSpPr>
          <p:nvPr/>
        </p:nvSpPr>
        <p:spPr>
          <a:xfrm>
            <a:off x="3305669" y="-1171180"/>
            <a:ext cx="12039600" cy="2568554"/>
          </a:xfrm>
          <a:prstGeom prst="rect">
            <a:avLst/>
          </a:prstGeom>
        </p:spPr>
        <p:txBody>
          <a:bodyPr vert="horz" lIns="0" tIns="45720" rIns="91440" bIns="45720" rtlCol="0" anchor="b">
            <a:noAutofit/>
          </a:bodyPr>
          <a:lstStyle>
            <a:lvl1pPr algn="l" defTabSz="914400" rtl="0" eaLnBrk="1" latinLnBrk="0" hangingPunct="1">
              <a:lnSpc>
                <a:spcPct val="90000"/>
              </a:lnSpc>
              <a:spcBef>
                <a:spcPct val="0"/>
              </a:spcBef>
              <a:buNone/>
              <a:defRPr sz="3200" kern="1200" cap="all" spc="0" baseline="0">
                <a:solidFill>
                  <a:schemeClr val="accent3">
                    <a:lumMod val="75000"/>
                  </a:schemeClr>
                </a:solidFill>
                <a:latin typeface="+mj-lt"/>
                <a:ea typeface="+mj-ea"/>
                <a:cs typeface="Biome" panose="020B0503030204020804" pitchFamily="34" charset="0"/>
              </a:defRPr>
            </a:lvl1pPr>
          </a:lstStyle>
          <a:p>
            <a:r>
              <a:rPr lang="en-US" sz="2000" dirty="0"/>
              <a:t>Data Analysis and visualization (cont.)</a:t>
            </a:r>
            <a:br>
              <a:rPr lang="en-US" sz="2000" dirty="0"/>
            </a:br>
            <a:r>
              <a:rPr lang="en-US" sz="2000" dirty="0"/>
              <a:t> </a:t>
            </a:r>
          </a:p>
        </p:txBody>
      </p:sp>
      <p:grpSp>
        <p:nvGrpSpPr>
          <p:cNvPr id="11" name="Group 10">
            <a:extLst>
              <a:ext uri="{FF2B5EF4-FFF2-40B4-BE49-F238E27FC236}">
                <a16:creationId xmlns:a16="http://schemas.microsoft.com/office/drawing/2014/main" id="{3588300A-0900-47CA-C5DB-579EC9067CED}"/>
              </a:ext>
            </a:extLst>
          </p:cNvPr>
          <p:cNvGrpSpPr/>
          <p:nvPr/>
        </p:nvGrpSpPr>
        <p:grpSpPr>
          <a:xfrm>
            <a:off x="5937059" y="2063865"/>
            <a:ext cx="5657969" cy="3771979"/>
            <a:chOff x="5937059" y="2063865"/>
            <a:chExt cx="5657969" cy="3771979"/>
          </a:xfrm>
        </p:grpSpPr>
        <p:pic>
          <p:nvPicPr>
            <p:cNvPr id="7" name="Picture 6">
              <a:extLst>
                <a:ext uri="{FF2B5EF4-FFF2-40B4-BE49-F238E27FC236}">
                  <a16:creationId xmlns:a16="http://schemas.microsoft.com/office/drawing/2014/main" id="{C023B665-55C8-B5EC-EE0A-5943D216ABDC}"/>
                </a:ext>
              </a:extLst>
            </p:cNvPr>
            <p:cNvPicPr>
              <a:picLocks noChangeAspect="1"/>
            </p:cNvPicPr>
            <p:nvPr/>
          </p:nvPicPr>
          <p:blipFill>
            <a:blip r:embed="rId3"/>
            <a:stretch>
              <a:fillRect/>
            </a:stretch>
          </p:blipFill>
          <p:spPr>
            <a:xfrm>
              <a:off x="5937059" y="2063865"/>
              <a:ext cx="5657969" cy="3771979"/>
            </a:xfrm>
            <a:prstGeom prst="rect">
              <a:avLst/>
            </a:prstGeom>
          </p:spPr>
        </p:pic>
        <p:sp>
          <p:nvSpPr>
            <p:cNvPr id="4" name="Oval 3">
              <a:extLst>
                <a:ext uri="{FF2B5EF4-FFF2-40B4-BE49-F238E27FC236}">
                  <a16:creationId xmlns:a16="http://schemas.microsoft.com/office/drawing/2014/main" id="{B409DEB6-947B-DB8B-D320-C86CEBB42E4B}"/>
                </a:ext>
              </a:extLst>
            </p:cNvPr>
            <p:cNvSpPr/>
            <p:nvPr/>
          </p:nvSpPr>
          <p:spPr>
            <a:xfrm>
              <a:off x="6194065" y="4635567"/>
              <a:ext cx="1844704" cy="930303"/>
            </a:xfrm>
            <a:prstGeom prst="ellipse">
              <a:avLst/>
            </a:pr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6" name="Oval 5">
              <a:extLst>
                <a:ext uri="{FF2B5EF4-FFF2-40B4-BE49-F238E27FC236}">
                  <a16:creationId xmlns:a16="http://schemas.microsoft.com/office/drawing/2014/main" id="{E18D5923-C3DC-9A57-DC67-E7BAA5670CD0}"/>
                </a:ext>
              </a:extLst>
            </p:cNvPr>
            <p:cNvSpPr/>
            <p:nvPr/>
          </p:nvSpPr>
          <p:spPr>
            <a:xfrm>
              <a:off x="10909004" y="4374174"/>
              <a:ext cx="382773" cy="303924"/>
            </a:xfrm>
            <a:prstGeom prst="ellipse">
              <a:avLst/>
            </a:prstGeom>
            <a:no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Oval 7">
              <a:extLst>
                <a:ext uri="{FF2B5EF4-FFF2-40B4-BE49-F238E27FC236}">
                  <a16:creationId xmlns:a16="http://schemas.microsoft.com/office/drawing/2014/main" id="{510D3303-C46F-43DA-2555-C1CCC1E70003}"/>
                </a:ext>
              </a:extLst>
            </p:cNvPr>
            <p:cNvSpPr/>
            <p:nvPr/>
          </p:nvSpPr>
          <p:spPr>
            <a:xfrm>
              <a:off x="9353163" y="2159755"/>
              <a:ext cx="2227690" cy="1505398"/>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9" name="Oval 8">
              <a:extLst>
                <a:ext uri="{FF2B5EF4-FFF2-40B4-BE49-F238E27FC236}">
                  <a16:creationId xmlns:a16="http://schemas.microsoft.com/office/drawing/2014/main" id="{9BF5DD9D-5B68-7681-64F0-42B45668D699}"/>
                </a:ext>
              </a:extLst>
            </p:cNvPr>
            <p:cNvSpPr/>
            <p:nvPr/>
          </p:nvSpPr>
          <p:spPr>
            <a:xfrm>
              <a:off x="7729993" y="3656324"/>
              <a:ext cx="2227690" cy="1505398"/>
            </a:xfrm>
            <a:prstGeom prst="ellipse">
              <a:avLst/>
            </a:prstGeom>
            <a:no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grpSp>
      <p:sp>
        <p:nvSpPr>
          <p:cNvPr id="13" name="TextBox 12">
            <a:extLst>
              <a:ext uri="{FF2B5EF4-FFF2-40B4-BE49-F238E27FC236}">
                <a16:creationId xmlns:a16="http://schemas.microsoft.com/office/drawing/2014/main" id="{D6DEA0D2-3C17-10DB-CD39-FC4004F2DC32}"/>
              </a:ext>
            </a:extLst>
          </p:cNvPr>
          <p:cNvSpPr txBox="1"/>
          <p:nvPr/>
        </p:nvSpPr>
        <p:spPr>
          <a:xfrm>
            <a:off x="5937059" y="5867189"/>
            <a:ext cx="5900800" cy="646331"/>
          </a:xfrm>
          <a:prstGeom prst="rect">
            <a:avLst/>
          </a:prstGeom>
          <a:noFill/>
        </p:spPr>
        <p:txBody>
          <a:bodyPr wrap="square">
            <a:spAutoFit/>
          </a:bodyPr>
          <a:lstStyle/>
          <a:p>
            <a:pPr marL="0" indent="0">
              <a:buNone/>
            </a:pPr>
            <a:r>
              <a:rPr lang="en-US" sz="1800" dirty="0">
                <a:solidFill>
                  <a:schemeClr val="bg1"/>
                </a:solidFill>
              </a:rPr>
              <a:t>US need to more consistent with policies for covid and ensure its strict implementation</a:t>
            </a:r>
          </a:p>
        </p:txBody>
      </p:sp>
      <p:grpSp>
        <p:nvGrpSpPr>
          <p:cNvPr id="20" name="Group 19">
            <a:extLst>
              <a:ext uri="{FF2B5EF4-FFF2-40B4-BE49-F238E27FC236}">
                <a16:creationId xmlns:a16="http://schemas.microsoft.com/office/drawing/2014/main" id="{9D9E48A0-C3CD-53E5-AAA4-5881DCD88C61}"/>
              </a:ext>
            </a:extLst>
          </p:cNvPr>
          <p:cNvGrpSpPr/>
          <p:nvPr/>
        </p:nvGrpSpPr>
        <p:grpSpPr>
          <a:xfrm>
            <a:off x="2626542" y="2140296"/>
            <a:ext cx="3176834" cy="1431882"/>
            <a:chOff x="596972" y="2796123"/>
            <a:chExt cx="3370996" cy="765899"/>
          </a:xfrm>
        </p:grpSpPr>
        <p:sp>
          <p:nvSpPr>
            <p:cNvPr id="17" name="TextBox 16">
              <a:extLst>
                <a:ext uri="{FF2B5EF4-FFF2-40B4-BE49-F238E27FC236}">
                  <a16:creationId xmlns:a16="http://schemas.microsoft.com/office/drawing/2014/main" id="{1CF7E129-FD49-1E05-29AD-2C067D130E39}"/>
                </a:ext>
              </a:extLst>
            </p:cNvPr>
            <p:cNvSpPr txBox="1"/>
            <p:nvPr/>
          </p:nvSpPr>
          <p:spPr>
            <a:xfrm>
              <a:off x="596972" y="2796123"/>
              <a:ext cx="1945672" cy="459539"/>
            </a:xfrm>
            <a:prstGeom prst="rect">
              <a:avLst/>
            </a:prstGeom>
            <a:noFill/>
          </p:spPr>
          <p:txBody>
            <a:bodyPr wrap="square">
              <a:spAutoFit/>
            </a:bodyPr>
            <a:lstStyle/>
            <a:p>
              <a:r>
                <a:rPr lang="en-US" sz="1200" b="1">
                  <a:solidFill>
                    <a:schemeClr val="bg1"/>
                  </a:solidFill>
                </a:rPr>
                <a:t>Week 1-60:</a:t>
              </a:r>
              <a:endParaRPr lang="en-US" sz="1200">
                <a:solidFill>
                  <a:schemeClr val="bg1"/>
                </a:solidFill>
              </a:endParaRPr>
            </a:p>
            <a:p>
              <a:r>
                <a:rPr lang="en-US" sz="1200" b="1">
                  <a:solidFill>
                    <a:schemeClr val="bg1"/>
                  </a:solidFill>
                </a:rPr>
                <a:t>Week 60-100:</a:t>
              </a:r>
            </a:p>
            <a:p>
              <a:r>
                <a:rPr lang="en-US" sz="1200" b="1">
                  <a:solidFill>
                    <a:schemeClr val="bg1"/>
                  </a:solidFill>
                </a:rPr>
                <a:t>Week 120-160:</a:t>
              </a:r>
            </a:p>
            <a:p>
              <a:r>
                <a:rPr lang="en-US" sz="1200" b="1">
                  <a:solidFill>
                    <a:schemeClr val="bg1"/>
                  </a:solidFill>
                </a:rPr>
                <a:t>Week 162-164</a:t>
              </a:r>
              <a:r>
                <a:rPr lang="en-US" sz="1200">
                  <a:solidFill>
                    <a:schemeClr val="bg1"/>
                  </a:solidFill>
                </a:rPr>
                <a:t>:</a:t>
              </a:r>
            </a:p>
          </p:txBody>
        </p:sp>
        <p:sp>
          <p:nvSpPr>
            <p:cNvPr id="19" name="TextBox 18">
              <a:extLst>
                <a:ext uri="{FF2B5EF4-FFF2-40B4-BE49-F238E27FC236}">
                  <a16:creationId xmlns:a16="http://schemas.microsoft.com/office/drawing/2014/main" id="{73CA1CA8-6330-7528-AB49-70BA43B86A9B}"/>
                </a:ext>
              </a:extLst>
            </p:cNvPr>
            <p:cNvSpPr txBox="1"/>
            <p:nvPr/>
          </p:nvSpPr>
          <p:spPr>
            <a:xfrm>
              <a:off x="1795269" y="2796123"/>
              <a:ext cx="2172699" cy="765899"/>
            </a:xfrm>
            <a:prstGeom prst="rect">
              <a:avLst/>
            </a:prstGeom>
            <a:noFill/>
          </p:spPr>
          <p:txBody>
            <a:bodyPr wrap="square">
              <a:spAutoFit/>
            </a:bodyPr>
            <a:lstStyle/>
            <a:p>
              <a:r>
                <a:rPr lang="en-US" sz="1200" dirty="0">
                  <a:solidFill>
                    <a:schemeClr val="bg1"/>
                  </a:solidFill>
                </a:rPr>
                <a:t>Low trend</a:t>
              </a:r>
            </a:p>
            <a:p>
              <a:r>
                <a:rPr lang="en-US" sz="1200" dirty="0">
                  <a:solidFill>
                    <a:schemeClr val="bg1"/>
                  </a:solidFill>
                </a:rPr>
                <a:t>Medium trend</a:t>
              </a:r>
            </a:p>
            <a:p>
              <a:r>
                <a:rPr lang="en-US" sz="1200" dirty="0">
                  <a:solidFill>
                    <a:schemeClr val="bg1"/>
                  </a:solidFill>
                </a:rPr>
                <a:t>High trend</a:t>
              </a:r>
            </a:p>
            <a:p>
              <a:r>
                <a:rPr lang="en-US" sz="1200" dirty="0">
                  <a:solidFill>
                    <a:schemeClr val="bg1"/>
                  </a:solidFill>
                </a:rPr>
                <a:t>It show significant decrease from high trend to medium and nearly low trend</a:t>
              </a:r>
            </a:p>
            <a:p>
              <a:endParaRPr lang="en-VN" sz="1200" dirty="0"/>
            </a:p>
          </p:txBody>
        </p:sp>
      </p:grpSp>
    </p:spTree>
    <p:extLst>
      <p:ext uri="{BB962C8B-B14F-4D97-AF65-F5344CB8AC3E}">
        <p14:creationId xmlns:p14="http://schemas.microsoft.com/office/powerpoint/2010/main" val="3698371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hidden="1">
            <a:extLst>
              <a:ext uri="{FF2B5EF4-FFF2-40B4-BE49-F238E27FC236}">
                <a16:creationId xmlns:a16="http://schemas.microsoft.com/office/drawing/2014/main" id="{8692FC88-DAD7-F5AD-7831-DE54322108F6}"/>
              </a:ext>
              <a:ext uri="{C183D7F6-B498-43B3-948B-1728B52AA6E4}">
                <adec:decorative xmlns:adec="http://schemas.microsoft.com/office/drawing/2017/decorative" val="1"/>
              </a:ext>
            </a:extLst>
          </p:cNvPr>
          <p:cNvSpPr/>
          <p:nvPr/>
        </p:nvSpPr>
        <p:spPr>
          <a:xfrm>
            <a:off x="1" y="2"/>
            <a:ext cx="12227942" cy="685799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Title 1">
            <a:extLst>
              <a:ext uri="{FF2B5EF4-FFF2-40B4-BE49-F238E27FC236}">
                <a16:creationId xmlns:a16="http://schemas.microsoft.com/office/drawing/2014/main" id="{0FD6A3FE-1BF6-4C1A-0553-EBD497A69F2D}"/>
              </a:ext>
            </a:extLst>
          </p:cNvPr>
          <p:cNvSpPr>
            <a:spLocks noGrp="1"/>
          </p:cNvSpPr>
          <p:nvPr>
            <p:ph type="title"/>
          </p:nvPr>
        </p:nvSpPr>
        <p:spPr>
          <a:xfrm>
            <a:off x="5556377" y="-1485127"/>
            <a:ext cx="6327105" cy="3373973"/>
          </a:xfrm>
        </p:spPr>
        <p:txBody>
          <a:bodyPr anchor="b"/>
          <a:lstStyle/>
          <a:p>
            <a:r>
              <a:rPr lang="en-US" dirty="0"/>
              <a:t>NEIGHBORING COUNTRIES</a:t>
            </a:r>
          </a:p>
        </p:txBody>
      </p:sp>
      <p:sp>
        <p:nvSpPr>
          <p:cNvPr id="6" name="Subtitle 5">
            <a:extLst>
              <a:ext uri="{FF2B5EF4-FFF2-40B4-BE49-F238E27FC236}">
                <a16:creationId xmlns:a16="http://schemas.microsoft.com/office/drawing/2014/main" id="{C15774B0-D971-67D7-27EB-FDB82B3A58CD}"/>
              </a:ext>
            </a:extLst>
          </p:cNvPr>
          <p:cNvSpPr>
            <a:spLocks noGrp="1"/>
          </p:cNvSpPr>
          <p:nvPr>
            <p:ph type="subTitle" idx="1"/>
          </p:nvPr>
        </p:nvSpPr>
        <p:spPr>
          <a:xfrm>
            <a:off x="5675646" y="2315385"/>
            <a:ext cx="6327105" cy="2243916"/>
          </a:xfrm>
        </p:spPr>
        <p:txBody>
          <a:bodyPr/>
          <a:lstStyle/>
          <a:p>
            <a:r>
              <a:rPr lang="en-US" dirty="0"/>
              <a:t>List countries neighbor of US</a:t>
            </a:r>
          </a:p>
          <a:p>
            <a:r>
              <a:rPr lang="en-US" dirty="0"/>
              <a:t>Canada</a:t>
            </a:r>
          </a:p>
          <a:p>
            <a:r>
              <a:rPr lang="en-US" dirty="0"/>
              <a:t>Mexico</a:t>
            </a:r>
          </a:p>
          <a:p>
            <a:r>
              <a:rPr lang="en-US" dirty="0"/>
              <a:t>Cuba</a:t>
            </a:r>
          </a:p>
          <a:p>
            <a:r>
              <a:rPr lang="en-US" dirty="0"/>
              <a:t>BAHAMAS</a:t>
            </a:r>
          </a:p>
          <a:p>
            <a:r>
              <a:rPr lang="en-US" dirty="0"/>
              <a:t>Dominican Republic</a:t>
            </a:r>
          </a:p>
          <a:p>
            <a:r>
              <a:rPr lang="en-US" dirty="0"/>
              <a:t>Haiti</a:t>
            </a:r>
          </a:p>
          <a:p>
            <a:endParaRPr lang="en-US" dirty="0"/>
          </a:p>
          <a:p>
            <a:endParaRPr lang="en-US" dirty="0"/>
          </a:p>
        </p:txBody>
      </p:sp>
      <p:pic>
        <p:nvPicPr>
          <p:cNvPr id="5" name="Picture 4">
            <a:extLst>
              <a:ext uri="{FF2B5EF4-FFF2-40B4-BE49-F238E27FC236}">
                <a16:creationId xmlns:a16="http://schemas.microsoft.com/office/drawing/2014/main" id="{1596EBC5-2205-77EE-C9FD-E3D4195F9C53}"/>
              </a:ext>
            </a:extLst>
          </p:cNvPr>
          <p:cNvPicPr>
            <a:picLocks noChangeAspect="1"/>
          </p:cNvPicPr>
          <p:nvPr/>
        </p:nvPicPr>
        <p:blipFill>
          <a:blip r:embed="rId3"/>
          <a:stretch>
            <a:fillRect/>
          </a:stretch>
        </p:blipFill>
        <p:spPr>
          <a:xfrm>
            <a:off x="426357" y="312057"/>
            <a:ext cx="4749800" cy="5943600"/>
          </a:xfrm>
          <a:prstGeom prst="rect">
            <a:avLst/>
          </a:prstGeom>
        </p:spPr>
      </p:pic>
    </p:spTree>
    <p:extLst>
      <p:ext uri="{BB962C8B-B14F-4D97-AF65-F5344CB8AC3E}">
        <p14:creationId xmlns:p14="http://schemas.microsoft.com/office/powerpoint/2010/main" val="1330733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2399620" y="162560"/>
            <a:ext cx="8843050" cy="1616904"/>
          </a:xfrm>
        </p:spPr>
        <p:txBody>
          <a:bodyPr/>
          <a:lstStyle/>
          <a:p>
            <a:r>
              <a:rPr lang="en-US" dirty="0"/>
              <a:t>Graph analytic</a:t>
            </a:r>
          </a:p>
        </p:txBody>
      </p:sp>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12</a:t>
            </a:fld>
            <a:endParaRPr lang="en-US" dirty="0"/>
          </a:p>
        </p:txBody>
      </p:sp>
      <p:sp>
        <p:nvSpPr>
          <p:cNvPr id="3" name="Subtitle 5">
            <a:extLst>
              <a:ext uri="{FF2B5EF4-FFF2-40B4-BE49-F238E27FC236}">
                <a16:creationId xmlns:a16="http://schemas.microsoft.com/office/drawing/2014/main" id="{E46DD048-3B5F-05DB-AC76-0F413228FC0A}"/>
              </a:ext>
            </a:extLst>
          </p:cNvPr>
          <p:cNvSpPr txBox="1">
            <a:spLocks/>
          </p:cNvSpPr>
          <p:nvPr/>
        </p:nvSpPr>
        <p:spPr>
          <a:xfrm>
            <a:off x="2243370" y="2117807"/>
            <a:ext cx="9640802" cy="1205272"/>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cap="all" spc="300" dirty="0">
                <a:solidFill>
                  <a:schemeClr val="bg1"/>
                </a:solidFill>
                <a:cs typeface="Biome Light" panose="020B0303030204020804" pitchFamily="34" charset="0"/>
              </a:rPr>
              <a:t>Centrality Analysis Method</a:t>
            </a:r>
          </a:p>
          <a:p>
            <a:r>
              <a:rPr lang="en-US" sz="1800" cap="all" spc="300" dirty="0">
                <a:solidFill>
                  <a:schemeClr val="bg1"/>
                </a:solidFill>
                <a:cs typeface="Biome Light" panose="020B0303030204020804" pitchFamily="34" charset="0"/>
              </a:rPr>
              <a:t>Relationship among Neighbor Countries based on similarity of covid infection rate within 5%</a:t>
            </a:r>
          </a:p>
          <a:p>
            <a:endParaRPr lang="en-US" sz="1800" cap="all" spc="300" dirty="0">
              <a:solidFill>
                <a:schemeClr val="bg1"/>
              </a:solidFill>
              <a:cs typeface="Biome Light" panose="020B0303030204020804" pitchFamily="34" charset="0"/>
            </a:endParaRPr>
          </a:p>
          <a:p>
            <a:endParaRPr lang="en-US" sz="1800" cap="all" spc="300" dirty="0">
              <a:solidFill>
                <a:schemeClr val="bg1"/>
              </a:solidFill>
              <a:cs typeface="Biome Light" panose="020B0303030204020804" pitchFamily="34" charset="0"/>
            </a:endParaRPr>
          </a:p>
          <a:p>
            <a:endParaRPr lang="en-US" sz="1800" cap="all" spc="300" dirty="0">
              <a:solidFill>
                <a:schemeClr val="bg1"/>
              </a:solidFill>
              <a:cs typeface="Biome Light" panose="020B0303030204020804" pitchFamily="34" charset="0"/>
            </a:endParaRPr>
          </a:p>
          <a:p>
            <a:endParaRPr lang="en-US" sz="1800" cap="all" spc="300" dirty="0">
              <a:solidFill>
                <a:schemeClr val="bg1"/>
              </a:solidFill>
              <a:cs typeface="Biome Light" panose="020B0303030204020804" pitchFamily="34" charset="0"/>
            </a:endParaRPr>
          </a:p>
        </p:txBody>
      </p:sp>
      <p:pic>
        <p:nvPicPr>
          <p:cNvPr id="11" name="Picture 10">
            <a:extLst>
              <a:ext uri="{FF2B5EF4-FFF2-40B4-BE49-F238E27FC236}">
                <a16:creationId xmlns:a16="http://schemas.microsoft.com/office/drawing/2014/main" id="{9C327FD7-FFFE-3792-D7DA-73E1CEBAEBDD}"/>
              </a:ext>
            </a:extLst>
          </p:cNvPr>
          <p:cNvPicPr>
            <a:picLocks noChangeAspect="1"/>
          </p:cNvPicPr>
          <p:nvPr/>
        </p:nvPicPr>
        <p:blipFill>
          <a:blip r:embed="rId3"/>
          <a:stretch>
            <a:fillRect/>
          </a:stretch>
        </p:blipFill>
        <p:spPr>
          <a:xfrm>
            <a:off x="3944197" y="3313736"/>
            <a:ext cx="4303606" cy="3381704"/>
          </a:xfrm>
          <a:prstGeom prst="rect">
            <a:avLst/>
          </a:prstGeom>
        </p:spPr>
      </p:pic>
    </p:spTree>
    <p:extLst>
      <p:ext uri="{BB962C8B-B14F-4D97-AF65-F5344CB8AC3E}">
        <p14:creationId xmlns:p14="http://schemas.microsoft.com/office/powerpoint/2010/main" val="1073601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83E06-8BEA-1DD3-D0D6-391C08880EBF}"/>
              </a:ext>
            </a:extLst>
          </p:cNvPr>
          <p:cNvSpPr>
            <a:spLocks noGrp="1"/>
          </p:cNvSpPr>
          <p:nvPr>
            <p:ph type="title"/>
          </p:nvPr>
        </p:nvSpPr>
        <p:spPr>
          <a:xfrm>
            <a:off x="741680" y="430482"/>
            <a:ext cx="10500989" cy="1327464"/>
          </a:xfrm>
        </p:spPr>
        <p:txBody>
          <a:bodyPr/>
          <a:lstStyle/>
          <a:p>
            <a:r>
              <a:rPr lang="en-US" dirty="0"/>
              <a:t>Graph analytic</a:t>
            </a:r>
          </a:p>
        </p:txBody>
      </p:sp>
      <p:sp>
        <p:nvSpPr>
          <p:cNvPr id="5" name="Slide Number Placeholder 4">
            <a:extLst>
              <a:ext uri="{FF2B5EF4-FFF2-40B4-BE49-F238E27FC236}">
                <a16:creationId xmlns:a16="http://schemas.microsoft.com/office/drawing/2014/main" id="{E87B8B6A-2B28-5C38-80E7-0EBE705FFBB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13</a:t>
            </a:fld>
            <a:endParaRPr lang="en-US" dirty="0"/>
          </a:p>
        </p:txBody>
      </p:sp>
      <p:sp>
        <p:nvSpPr>
          <p:cNvPr id="8" name="TextBox 7">
            <a:extLst>
              <a:ext uri="{FF2B5EF4-FFF2-40B4-BE49-F238E27FC236}">
                <a16:creationId xmlns:a16="http://schemas.microsoft.com/office/drawing/2014/main" id="{2E6B9849-9025-082A-B0E1-3C3CBA3D4193}"/>
              </a:ext>
            </a:extLst>
          </p:cNvPr>
          <p:cNvSpPr txBox="1"/>
          <p:nvPr/>
        </p:nvSpPr>
        <p:spPr>
          <a:xfrm>
            <a:off x="741680" y="2413337"/>
            <a:ext cx="4135120" cy="2031325"/>
          </a:xfrm>
          <a:prstGeom prst="rect">
            <a:avLst/>
          </a:prstGeom>
          <a:noFill/>
        </p:spPr>
        <p:txBody>
          <a:bodyPr wrap="square">
            <a:spAutoFit/>
          </a:bodyPr>
          <a:lstStyle/>
          <a:p>
            <a:r>
              <a:rPr lang="en-US" b="1" dirty="0">
                <a:solidFill>
                  <a:schemeClr val="bg1"/>
                </a:solidFill>
              </a:rPr>
              <a:t>Closeness Centrality:</a:t>
            </a:r>
            <a:r>
              <a:rPr lang="en-US" dirty="0">
                <a:solidFill>
                  <a:schemeClr val="bg1"/>
                </a:solidFill>
              </a:rPr>
              <a:t> This metric calculates how close country is to all others in the network. The countries with high closeness centrality would be those that are "close" (in terms of infection similarity) to many other countries. </a:t>
            </a:r>
            <a:endParaRPr lang="en-VN" dirty="0">
              <a:solidFill>
                <a:schemeClr val="bg1"/>
              </a:solidFill>
            </a:endParaRPr>
          </a:p>
        </p:txBody>
      </p:sp>
      <p:pic>
        <p:nvPicPr>
          <p:cNvPr id="6" name="Picture 5">
            <a:extLst>
              <a:ext uri="{FF2B5EF4-FFF2-40B4-BE49-F238E27FC236}">
                <a16:creationId xmlns:a16="http://schemas.microsoft.com/office/drawing/2014/main" id="{91A43FD6-30D6-DFCD-0464-A041DF67A1A8}"/>
              </a:ext>
            </a:extLst>
          </p:cNvPr>
          <p:cNvPicPr>
            <a:picLocks noChangeAspect="1"/>
          </p:cNvPicPr>
          <p:nvPr/>
        </p:nvPicPr>
        <p:blipFill rotWithShape="1">
          <a:blip r:embed="rId3"/>
          <a:srcRect t="12699"/>
          <a:stretch/>
        </p:blipFill>
        <p:spPr>
          <a:xfrm>
            <a:off x="5752474" y="2075961"/>
            <a:ext cx="5325332" cy="3554256"/>
          </a:xfrm>
          <a:prstGeom prst="rect">
            <a:avLst/>
          </a:prstGeom>
        </p:spPr>
      </p:pic>
    </p:spTree>
    <p:extLst>
      <p:ext uri="{BB962C8B-B14F-4D97-AF65-F5344CB8AC3E}">
        <p14:creationId xmlns:p14="http://schemas.microsoft.com/office/powerpoint/2010/main" val="3738162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78000">
              <a:schemeClr val="accent6">
                <a:lumMod val="50000"/>
              </a:schemeClr>
            </a:gs>
            <a:gs pos="35040">
              <a:srgbClr val="020B11"/>
            </a:gs>
            <a:gs pos="11979">
              <a:schemeClr val="accent4">
                <a:lumMod val="50000"/>
              </a:schemeClr>
            </a:gs>
            <a:gs pos="0">
              <a:schemeClr val="accent4"/>
            </a:gs>
            <a:gs pos="99000">
              <a:schemeClr val="tx2">
                <a:lumMod val="50000"/>
              </a:schemeClr>
            </a:gs>
          </a:gsLst>
          <a:lin ang="7800000" scaled="0"/>
        </a:gra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CE1ABEC8-43FD-4F21-A7D2-70200D86263C}"/>
              </a:ext>
            </a:extLst>
          </p:cNvPr>
          <p:cNvSpPr>
            <a:spLocks noGrp="1"/>
          </p:cNvSpPr>
          <p:nvPr>
            <p:ph type="title"/>
          </p:nvPr>
        </p:nvSpPr>
        <p:spPr>
          <a:xfrm>
            <a:off x="835831" y="173735"/>
            <a:ext cx="4409514" cy="2203704"/>
          </a:xfrm>
        </p:spPr>
        <p:txBody>
          <a:bodyPr/>
          <a:lstStyle/>
          <a:p>
            <a:r>
              <a:rPr lang="en-US" dirty="0"/>
              <a:t>conclusion</a:t>
            </a:r>
          </a:p>
        </p:txBody>
      </p:sp>
      <p:sp>
        <p:nvSpPr>
          <p:cNvPr id="14" name="Text Placeholder 2">
            <a:extLst>
              <a:ext uri="{FF2B5EF4-FFF2-40B4-BE49-F238E27FC236}">
                <a16:creationId xmlns:a16="http://schemas.microsoft.com/office/drawing/2014/main" id="{AE5F2E56-9F77-E1C2-EC04-EA959822CA61}"/>
              </a:ext>
            </a:extLst>
          </p:cNvPr>
          <p:cNvSpPr>
            <a:spLocks noGrp="1"/>
          </p:cNvSpPr>
          <p:nvPr>
            <p:ph sz="quarter" idx="14"/>
          </p:nvPr>
        </p:nvSpPr>
        <p:spPr>
          <a:xfrm>
            <a:off x="915668" y="2709071"/>
            <a:ext cx="8659353" cy="3975194"/>
          </a:xfrm>
        </p:spPr>
        <p:txBody>
          <a:bodyPr/>
          <a:lstStyle/>
          <a:p>
            <a:r>
              <a:rPr lang="en-US" altLang="en-US" b="1" dirty="0">
                <a:solidFill>
                  <a:schemeClr val="bg1"/>
                </a:solidFill>
                <a:latin typeface="Arial" panose="020B0604020202020204" pitchFamily="34" charset="0"/>
              </a:rPr>
              <a:t>US </a:t>
            </a:r>
            <a:r>
              <a:rPr lang="en-US" altLang="en-US" dirty="0">
                <a:solidFill>
                  <a:schemeClr val="bg1"/>
                </a:solidFill>
                <a:latin typeface="Arial" panose="020B0604020202020204" pitchFamily="34" charset="0"/>
              </a:rPr>
              <a:t>has the highest variance in these three countries (US, India, France) but still in high trend, however, it start to show </a:t>
            </a:r>
            <a:r>
              <a:rPr lang="en-US" altLang="en-US" dirty="0">
                <a:latin typeface="Arial" panose="020B0604020202020204" pitchFamily="34" charset="0"/>
              </a:rPr>
              <a:t>decrease in infection rate weekly. </a:t>
            </a:r>
          </a:p>
          <a:p>
            <a:r>
              <a:rPr lang="en-US" altLang="en-US" dirty="0">
                <a:solidFill>
                  <a:schemeClr val="bg1"/>
                </a:solidFill>
                <a:latin typeface="Arial" panose="020B0604020202020204" pitchFamily="34" charset="0"/>
              </a:rPr>
              <a:t>Some drawbacks: </a:t>
            </a:r>
          </a:p>
          <a:p>
            <a:pPr marL="285750" indent="-285750">
              <a:buFont typeface="Arial" panose="020B0604020202020204" pitchFamily="34" charset="0"/>
              <a:buChar char="•"/>
            </a:pPr>
            <a:r>
              <a:rPr lang="en-US" dirty="0"/>
              <a:t>Avoid-lock down</a:t>
            </a:r>
          </a:p>
          <a:p>
            <a:pPr marL="285750" indent="-285750">
              <a:buFont typeface="Arial" panose="020B0604020202020204" pitchFamily="34" charset="0"/>
              <a:buChar char="•"/>
            </a:pPr>
            <a:r>
              <a:rPr lang="en-US" dirty="0"/>
              <a:t>No Mask Mandate rules</a:t>
            </a:r>
          </a:p>
          <a:p>
            <a:pPr marL="285750" indent="-285750">
              <a:buFont typeface="Arial" panose="020B0604020202020204" pitchFamily="34" charset="0"/>
              <a:buChar char="•"/>
            </a:pPr>
            <a:r>
              <a:rPr lang="en-US" dirty="0"/>
              <a:t>Low Vaccination Rates </a:t>
            </a:r>
          </a:p>
          <a:p>
            <a:r>
              <a:rPr lang="en-US" altLang="en-US" dirty="0">
                <a:solidFill>
                  <a:schemeClr val="bg1"/>
                </a:solidFill>
                <a:latin typeface="Arial" panose="020B0604020202020204" pitchFamily="34" charset="0"/>
              </a:rPr>
              <a:t>Strategy for US and its neighbor countries: </a:t>
            </a:r>
          </a:p>
          <a:p>
            <a:r>
              <a:rPr lang="en-US" altLang="en-US" dirty="0">
                <a:latin typeface="Arial" panose="020B0604020202020204" pitchFamily="34" charset="0"/>
              </a:rPr>
              <a:t>Strong Vaccination campaigns, </a:t>
            </a:r>
            <a:r>
              <a:rPr lang="en-US" dirty="0"/>
              <a:t>Promote booster shots, </a:t>
            </a:r>
            <a:r>
              <a:rPr lang="en-US" altLang="en-US" dirty="0">
                <a:solidFill>
                  <a:schemeClr val="bg1"/>
                </a:solidFill>
                <a:latin typeface="Arial" panose="020B0604020202020204" pitchFamily="34" charset="0"/>
              </a:rPr>
              <a:t>Take covid more seriously, Support </a:t>
            </a:r>
            <a:r>
              <a:rPr lang="en-US" altLang="en-US">
                <a:solidFill>
                  <a:schemeClr val="bg1"/>
                </a:solidFill>
                <a:latin typeface="Arial" panose="020B0604020202020204" pitchFamily="34" charset="0"/>
              </a:rPr>
              <a:t>vulnerable community</a:t>
            </a:r>
            <a:endParaRPr lang="en-US" altLang="en-US" dirty="0">
              <a:solidFill>
                <a:schemeClr val="bg1"/>
              </a:solidFill>
              <a:latin typeface="Arial" panose="020B0604020202020204" pitchFamily="34" charset="0"/>
            </a:endParaRPr>
          </a:p>
          <a:p>
            <a:endParaRPr lang="en-US" altLang="en-US" dirty="0">
              <a:solidFill>
                <a:schemeClr val="bg1"/>
              </a:solidFill>
              <a:latin typeface="Arial" panose="020B0604020202020204" pitchFamily="34" charset="0"/>
            </a:endParaRPr>
          </a:p>
          <a:p>
            <a:endParaRPr kumimoji="0" lang="en-US" altLang="en-US" sz="1800" b="1" i="0" u="none" strike="noStrike" cap="none" normalizeH="0" baseline="0" dirty="0">
              <a:ln>
                <a:noFill/>
              </a:ln>
              <a:solidFill>
                <a:schemeClr val="bg1"/>
              </a:solidFill>
              <a:effectLst/>
              <a:latin typeface="Arial" panose="020B0604020202020204" pitchFamily="34" charset="0"/>
            </a:endParaRPr>
          </a:p>
          <a:p>
            <a:endParaRPr lang="en-US" dirty="0"/>
          </a:p>
        </p:txBody>
      </p:sp>
    </p:spTree>
    <p:extLst>
      <p:ext uri="{BB962C8B-B14F-4D97-AF65-F5344CB8AC3E}">
        <p14:creationId xmlns:p14="http://schemas.microsoft.com/office/powerpoint/2010/main" val="2395464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EB8B-0AB9-7554-AEEA-E8D744959E9A}"/>
              </a:ext>
            </a:extLst>
          </p:cNvPr>
          <p:cNvSpPr>
            <a:spLocks noGrp="1"/>
          </p:cNvSpPr>
          <p:nvPr>
            <p:ph type="title"/>
          </p:nvPr>
        </p:nvSpPr>
        <p:spPr>
          <a:xfrm>
            <a:off x="6889627" y="173736"/>
            <a:ext cx="4352662" cy="2203704"/>
          </a:xfrm>
        </p:spPr>
        <p:txBody>
          <a:bodyPr/>
          <a:lstStyle/>
          <a:p>
            <a:pPr lvl="0"/>
            <a:r>
              <a:rPr lang="en-US" noProof="0" dirty="0"/>
              <a:t>Thank you</a:t>
            </a:r>
          </a:p>
        </p:txBody>
      </p:sp>
      <p:pic>
        <p:nvPicPr>
          <p:cNvPr id="6" name="Picture Placeholder 5" descr="A blue and purple spiral">
            <a:extLst>
              <a:ext uri="{FF2B5EF4-FFF2-40B4-BE49-F238E27FC236}">
                <a16:creationId xmlns:a16="http://schemas.microsoft.com/office/drawing/2014/main" id="{05B64636-376E-96D4-B550-D764B2C6A6A7}"/>
              </a:ext>
            </a:extLst>
          </p:cNvPr>
          <p:cNvPicPr>
            <a:picLocks noGrp="1" noChangeAspect="1"/>
          </p:cNvPicPr>
          <p:nvPr>
            <p:ph type="pic" sz="quarter" idx="37"/>
          </p:nvPr>
        </p:nvPicPr>
        <p:blipFill rotWithShape="1">
          <a:blip r:embed="rId3" cstate="screen">
            <a:extLst>
              <a:ext uri="{28A0092B-C50C-407E-A947-70E740481C1C}">
                <a14:useLocalDpi xmlns:a14="http://schemas.microsoft.com/office/drawing/2010/main"/>
              </a:ext>
            </a:extLst>
          </a:blip>
          <a:srcRect t="202" b="202"/>
          <a:stretch/>
        </p:blipFill>
        <p:spPr>
          <a:xfrm>
            <a:off x="336550" y="336550"/>
            <a:ext cx="5303640" cy="6184900"/>
          </a:xfrm>
        </p:spPr>
      </p:pic>
      <p:sp>
        <p:nvSpPr>
          <p:cNvPr id="3" name="Content Placeholder 2">
            <a:extLst>
              <a:ext uri="{FF2B5EF4-FFF2-40B4-BE49-F238E27FC236}">
                <a16:creationId xmlns:a16="http://schemas.microsoft.com/office/drawing/2014/main" id="{FB2F5F9A-B16D-CA49-7F40-A0142E41DC56}"/>
              </a:ext>
            </a:extLst>
          </p:cNvPr>
          <p:cNvSpPr>
            <a:spLocks noGrp="1"/>
          </p:cNvSpPr>
          <p:nvPr>
            <p:ph sz="quarter" idx="36"/>
          </p:nvPr>
        </p:nvSpPr>
        <p:spPr>
          <a:xfrm>
            <a:off x="6889627" y="3104277"/>
            <a:ext cx="4371560" cy="3022201"/>
          </a:xfrm>
        </p:spPr>
        <p:txBody>
          <a:bodyPr/>
          <a:lstStyle/>
          <a:p>
            <a:endParaRPr lang="en-US" dirty="0"/>
          </a:p>
        </p:txBody>
      </p:sp>
      <p:sp>
        <p:nvSpPr>
          <p:cNvPr id="4" name="Slide Number Placeholder 3">
            <a:extLst>
              <a:ext uri="{FF2B5EF4-FFF2-40B4-BE49-F238E27FC236}">
                <a16:creationId xmlns:a16="http://schemas.microsoft.com/office/drawing/2014/main" id="{921DB868-BEE2-49F7-9AC5-A3B143880250}"/>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15</a:t>
            </a:fld>
            <a:endParaRPr lang="en-US" dirty="0"/>
          </a:p>
        </p:txBody>
      </p:sp>
    </p:spTree>
    <p:extLst>
      <p:ext uri="{BB962C8B-B14F-4D97-AF65-F5344CB8AC3E}">
        <p14:creationId xmlns:p14="http://schemas.microsoft.com/office/powerpoint/2010/main" val="910315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2"/>
            </a:gs>
            <a:gs pos="81000">
              <a:schemeClr val="accent6"/>
            </a:gs>
            <a:gs pos="55000">
              <a:srgbClr val="02090E"/>
            </a:gs>
            <a:gs pos="14000">
              <a:schemeClr val="accent4">
                <a:lumMod val="75000"/>
              </a:schemeClr>
            </a:gs>
            <a:gs pos="0">
              <a:schemeClr val="accent4"/>
            </a:gs>
          </a:gsLst>
          <a:lin ang="2700000" scaled="1"/>
          <a:tileRect/>
        </a:gra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2458FF-0D0C-4ACC-C6FB-103BC0BADCCD}"/>
              </a:ext>
            </a:extLst>
          </p:cNvPr>
          <p:cNvSpPr>
            <a:spLocks noGrp="1"/>
          </p:cNvSpPr>
          <p:nvPr>
            <p:ph type="title"/>
          </p:nvPr>
        </p:nvSpPr>
        <p:spPr>
          <a:xfrm>
            <a:off x="838199" y="354965"/>
            <a:ext cx="4466502" cy="1387591"/>
          </a:xfrm>
        </p:spPr>
        <p:txBody>
          <a:bodyPr/>
          <a:lstStyle/>
          <a:p>
            <a:r>
              <a:rPr lang="en-US" dirty="0"/>
              <a:t>Agenda</a:t>
            </a:r>
          </a:p>
        </p:txBody>
      </p:sp>
      <p:sp>
        <p:nvSpPr>
          <p:cNvPr id="31" name="Text Placeholder 3">
            <a:extLst>
              <a:ext uri="{FF2B5EF4-FFF2-40B4-BE49-F238E27FC236}">
                <a16:creationId xmlns:a16="http://schemas.microsoft.com/office/drawing/2014/main" id="{F1239C0E-3F39-787D-0FC3-6B7C9BA37E8F}"/>
              </a:ext>
            </a:extLst>
          </p:cNvPr>
          <p:cNvSpPr>
            <a:spLocks noGrp="1"/>
          </p:cNvSpPr>
          <p:nvPr>
            <p:ph sz="quarter" idx="10"/>
          </p:nvPr>
        </p:nvSpPr>
        <p:spPr>
          <a:xfrm>
            <a:off x="838197" y="2780487"/>
            <a:ext cx="4466504" cy="4392399"/>
          </a:xfrm>
        </p:spPr>
        <p:txBody>
          <a:bodyPr anchor="t"/>
          <a:lstStyle/>
          <a:p>
            <a:pPr marL="342900" indent="-342900">
              <a:buFont typeface="+mj-lt"/>
              <a:buAutoNum type="arabicPeriod"/>
            </a:pPr>
            <a:r>
              <a:rPr lang="en-US" dirty="0"/>
              <a:t>Introduction</a:t>
            </a:r>
          </a:p>
          <a:p>
            <a:pPr marL="342900" indent="-342900">
              <a:buFont typeface="+mj-lt"/>
              <a:buAutoNum type="arabicPeriod"/>
            </a:pPr>
            <a:r>
              <a:rPr lang="en-US" dirty="0"/>
              <a:t>Data Analysis and visualization</a:t>
            </a:r>
          </a:p>
          <a:p>
            <a:pPr marL="1143000" lvl="1"/>
            <a:r>
              <a:rPr lang="en-US" dirty="0"/>
              <a:t>Predictive Modelling</a:t>
            </a:r>
          </a:p>
          <a:p>
            <a:pPr marL="1143000" lvl="1"/>
            <a:r>
              <a:rPr lang="en-US" dirty="0"/>
              <a:t>Clustering</a:t>
            </a:r>
          </a:p>
          <a:p>
            <a:pPr marL="1143000" lvl="1"/>
            <a:r>
              <a:rPr lang="en-US" dirty="0"/>
              <a:t>Graph analytics</a:t>
            </a:r>
          </a:p>
          <a:p>
            <a:pPr marL="342900" indent="-342900">
              <a:buFont typeface="+mj-lt"/>
              <a:buAutoNum type="arabicPeriod"/>
            </a:pPr>
            <a:r>
              <a:rPr lang="en-US" dirty="0"/>
              <a:t>Conclusion</a:t>
            </a:r>
          </a:p>
        </p:txBody>
      </p:sp>
      <p:pic>
        <p:nvPicPr>
          <p:cNvPr id="3" name="Picture 2">
            <a:extLst>
              <a:ext uri="{FF2B5EF4-FFF2-40B4-BE49-F238E27FC236}">
                <a16:creationId xmlns:a16="http://schemas.microsoft.com/office/drawing/2014/main" id="{54238F83-9947-D935-C18D-B933D5146D96}"/>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6838" t="12958" r="12113" b="13859"/>
          <a:stretch/>
        </p:blipFill>
        <p:spPr>
          <a:xfrm>
            <a:off x="6544110" y="3651608"/>
            <a:ext cx="5375189" cy="2613268"/>
          </a:xfrm>
          <a:prstGeom prst="rect">
            <a:avLst/>
          </a:prstGeom>
        </p:spPr>
      </p:pic>
      <p:pic>
        <p:nvPicPr>
          <p:cNvPr id="10" name="Picture 9">
            <a:extLst>
              <a:ext uri="{FF2B5EF4-FFF2-40B4-BE49-F238E27FC236}">
                <a16:creationId xmlns:a16="http://schemas.microsoft.com/office/drawing/2014/main" id="{42D34F20-4E2A-0B24-0553-58D2A4A10003}"/>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544110" y="186810"/>
            <a:ext cx="5375189" cy="3099977"/>
          </a:xfrm>
          <a:prstGeom prst="rect">
            <a:avLst/>
          </a:prstGeom>
        </p:spPr>
      </p:pic>
    </p:spTree>
    <p:extLst>
      <p:ext uri="{BB962C8B-B14F-4D97-AF65-F5344CB8AC3E}">
        <p14:creationId xmlns:p14="http://schemas.microsoft.com/office/powerpoint/2010/main" val="1460159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6">
            <a:extLst>
              <a:ext uri="{FF2B5EF4-FFF2-40B4-BE49-F238E27FC236}">
                <a16:creationId xmlns:a16="http://schemas.microsoft.com/office/drawing/2014/main" id="{7126F118-66D8-8D16-507F-A8ABD115F8A2}"/>
              </a:ext>
            </a:extLst>
          </p:cNvPr>
          <p:cNvSpPr txBox="1">
            <a:spLocks/>
          </p:cNvSpPr>
          <p:nvPr/>
        </p:nvSpPr>
        <p:spPr>
          <a:xfrm>
            <a:off x="2913571" y="141932"/>
            <a:ext cx="6364857" cy="1387591"/>
          </a:xfrm>
          <a:prstGeom prst="rect">
            <a:avLst/>
          </a:prstGeom>
        </p:spPr>
        <p:txBody>
          <a:bodyPr vert="horz" lIns="0" tIns="45720" rIns="0" bIns="0" rtlCol="0" anchor="ctr" anchorCtr="0">
            <a:noAutofit/>
          </a:bodyPr>
          <a:lstStyle>
            <a:lvl1pPr algn="ctr" defTabSz="914400" rtl="0" eaLnBrk="1" latinLnBrk="0" hangingPunct="1">
              <a:lnSpc>
                <a:spcPct val="90000"/>
              </a:lnSpc>
              <a:spcBef>
                <a:spcPct val="0"/>
              </a:spcBef>
              <a:buNone/>
              <a:defRPr sz="6000" kern="1200" cap="all" spc="300" baseline="0">
                <a:solidFill>
                  <a:schemeClr val="accent3">
                    <a:lumMod val="75000"/>
                  </a:schemeClr>
                </a:solidFill>
                <a:latin typeface="+mj-lt"/>
                <a:ea typeface="+mj-ea"/>
                <a:cs typeface="Biome" panose="020B0503030204020804" pitchFamily="34" charset="0"/>
              </a:defRPr>
            </a:lvl1pPr>
          </a:lstStyle>
          <a:p>
            <a:r>
              <a:rPr lang="en-US" sz="5000" dirty="0"/>
              <a:t>INTRODUCTION</a:t>
            </a:r>
          </a:p>
        </p:txBody>
      </p:sp>
      <p:sp>
        <p:nvSpPr>
          <p:cNvPr id="9" name="Rectangle 2">
            <a:extLst>
              <a:ext uri="{FF2B5EF4-FFF2-40B4-BE49-F238E27FC236}">
                <a16:creationId xmlns:a16="http://schemas.microsoft.com/office/drawing/2014/main" id="{4632B630-0199-C34C-F612-58A4B90D27C8}"/>
              </a:ext>
            </a:extLst>
          </p:cNvPr>
          <p:cNvSpPr>
            <a:spLocks noChangeArrowheads="1"/>
          </p:cNvSpPr>
          <p:nvPr/>
        </p:nvSpPr>
        <p:spPr bwMode="auto">
          <a:xfrm>
            <a:off x="2491013" y="1752324"/>
            <a:ext cx="7340600" cy="39554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lang="en-US" altLang="en-US" sz="1600" b="1" dirty="0">
                <a:solidFill>
                  <a:schemeClr val="bg1"/>
                </a:solidFill>
                <a:latin typeface="Arial" panose="020B0604020202020204" pitchFamily="34" charset="0"/>
              </a:rPr>
              <a:t>The objective is mainly utilizing the methods </a:t>
            </a:r>
            <a:r>
              <a:rPr lang="en-US" altLang="en-US" sz="1600" dirty="0">
                <a:solidFill>
                  <a:schemeClr val="bg1"/>
                </a:solidFill>
                <a:latin typeface="Arial" panose="020B0604020202020204" pitchFamily="34" charset="0"/>
              </a:rPr>
              <a:t>of big data analytics to help the global community to face with </a:t>
            </a:r>
            <a:r>
              <a:rPr kumimoji="0" lang="en-US" altLang="en-US" sz="1600" b="0" i="0" u="none" strike="noStrike" cap="none" normalizeH="0" baseline="0" dirty="0">
                <a:ln>
                  <a:noFill/>
                </a:ln>
                <a:solidFill>
                  <a:schemeClr val="bg1"/>
                </a:solidFill>
                <a:effectLst/>
                <a:latin typeface="Arial" panose="020B0604020202020204" pitchFamily="34" charset="0"/>
              </a:rPr>
              <a:t>COVID-19</a:t>
            </a:r>
          </a:p>
          <a:p>
            <a:pPr marL="285750" indent="-285750" algn="just" eaLnBrk="0" fontAlgn="base" hangingPunct="0">
              <a:lnSpc>
                <a:spcPct val="200000"/>
              </a:lnSpc>
              <a:spcBef>
                <a:spcPct val="0"/>
              </a:spcBef>
              <a:spcAft>
                <a:spcPct val="0"/>
              </a:spcAft>
              <a:buFont typeface="Arial" panose="020B0604020202020204" pitchFamily="34" charset="0"/>
              <a:buChar char="•"/>
            </a:pPr>
            <a:r>
              <a:rPr lang="en-US" altLang="en-US" sz="1600" b="1" dirty="0">
                <a:solidFill>
                  <a:schemeClr val="bg1"/>
                </a:solidFill>
                <a:latin typeface="Arial" panose="020B0604020202020204" pitchFamily="34" charset="0"/>
              </a:rPr>
              <a:t>J</a:t>
            </a:r>
            <a:r>
              <a:rPr kumimoji="0" lang="en-US" altLang="en-US" sz="1600" b="1" i="0" u="none" strike="noStrike" cap="none" normalizeH="0" baseline="0" dirty="0">
                <a:ln>
                  <a:noFill/>
                </a:ln>
                <a:solidFill>
                  <a:schemeClr val="bg1"/>
                </a:solidFill>
                <a:effectLst/>
                <a:latin typeface="Arial" panose="020B0604020202020204" pitchFamily="34" charset="0"/>
              </a:rPr>
              <a:t>ohns Hopkins University </a:t>
            </a:r>
            <a:r>
              <a:rPr kumimoji="0" lang="en-US" altLang="en-US" sz="1600" b="0" i="0" u="none" strike="noStrike" cap="none" normalizeH="0" baseline="0" dirty="0">
                <a:ln>
                  <a:noFill/>
                </a:ln>
                <a:solidFill>
                  <a:schemeClr val="bg1"/>
                </a:solidFill>
                <a:effectLst/>
                <a:latin typeface="Arial" panose="020B0604020202020204" pitchFamily="34" charset="0"/>
              </a:rPr>
              <a:t>dataset has been selected for analyzing to uncover valuable insights. </a:t>
            </a:r>
          </a:p>
          <a:p>
            <a:pPr marL="285750" indent="-285750" algn="just" eaLnBrk="0" fontAlgn="base" hangingPunct="0">
              <a:lnSpc>
                <a:spcPct val="200000"/>
              </a:lnSpc>
              <a:spcBef>
                <a:spcPct val="0"/>
              </a:spcBef>
              <a:spcAft>
                <a:spcPct val="0"/>
              </a:spcAft>
              <a:buFont typeface="Arial" panose="020B0604020202020204" pitchFamily="34" charset="0"/>
              <a:buChar char="•"/>
            </a:pPr>
            <a:r>
              <a:rPr kumimoji="0" lang="en-US" altLang="en-US" sz="1600" b="1" i="0" u="none" strike="noStrike" cap="none" normalizeH="0" baseline="0" dirty="0">
                <a:ln>
                  <a:noFill/>
                </a:ln>
                <a:solidFill>
                  <a:schemeClr val="bg1"/>
                </a:solidFill>
                <a:effectLst/>
                <a:latin typeface="Arial" panose="020B0604020202020204" pitchFamily="34" charset="0"/>
              </a:rPr>
              <a:t>The Methods </a:t>
            </a:r>
            <a:r>
              <a:rPr lang="en-US" altLang="en-US" sz="1600" dirty="0">
                <a:solidFill>
                  <a:schemeClr val="bg1"/>
                </a:solidFill>
                <a:latin typeface="Arial" panose="020B0604020202020204" pitchFamily="34" charset="0"/>
              </a:rPr>
              <a:t>will be used Predictive Modelling, Clustering, Graph Analytics and Visualizations to explore data and identify patterns with the use of programming approach.</a:t>
            </a:r>
          </a:p>
          <a:p>
            <a:pPr marL="285750" marR="0" lvl="0" indent="-28575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endParaRPr kumimoji="0" lang="en-US" altLang="en-US" sz="1600" b="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1356123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7F7C5-CBA2-9823-0CBA-5BD773998046}"/>
              </a:ext>
            </a:extLst>
          </p:cNvPr>
          <p:cNvSpPr>
            <a:spLocks noGrp="1"/>
          </p:cNvSpPr>
          <p:nvPr>
            <p:ph type="title"/>
          </p:nvPr>
        </p:nvSpPr>
        <p:spPr>
          <a:xfrm>
            <a:off x="0" y="-723900"/>
            <a:ext cx="12890500" cy="4297391"/>
          </a:xfrm>
        </p:spPr>
        <p:txBody>
          <a:bodyPr/>
          <a:lstStyle/>
          <a:p>
            <a:r>
              <a:rPr lang="en-US" dirty="0"/>
              <a:t>Data Analysis and visualization</a:t>
            </a:r>
            <a:br>
              <a:rPr lang="en-US" dirty="0"/>
            </a:br>
            <a:r>
              <a:rPr lang="en-US" dirty="0"/>
              <a:t> </a:t>
            </a:r>
          </a:p>
        </p:txBody>
      </p:sp>
      <p:sp>
        <p:nvSpPr>
          <p:cNvPr id="4" name="Subtitle 3">
            <a:extLst>
              <a:ext uri="{FF2B5EF4-FFF2-40B4-BE49-F238E27FC236}">
                <a16:creationId xmlns:a16="http://schemas.microsoft.com/office/drawing/2014/main" id="{260D053B-A40A-3228-B6D5-3371B9EE2E56}"/>
              </a:ext>
            </a:extLst>
          </p:cNvPr>
          <p:cNvSpPr>
            <a:spLocks noGrp="1"/>
          </p:cNvSpPr>
          <p:nvPr>
            <p:ph type="subTitle" idx="1"/>
          </p:nvPr>
        </p:nvSpPr>
        <p:spPr>
          <a:xfrm>
            <a:off x="307827" y="3281415"/>
            <a:ext cx="11562303" cy="2387865"/>
          </a:xfrm>
        </p:spPr>
        <p:txBody>
          <a:bodyPr/>
          <a:lstStyle/>
          <a:p>
            <a:r>
              <a:rPr lang="en-US" dirty="0"/>
              <a:t>findings</a:t>
            </a:r>
          </a:p>
        </p:txBody>
      </p:sp>
      <p:sp>
        <p:nvSpPr>
          <p:cNvPr id="3" name="Slide Number Placeholder 2">
            <a:extLst>
              <a:ext uri="{FF2B5EF4-FFF2-40B4-BE49-F238E27FC236}">
                <a16:creationId xmlns:a16="http://schemas.microsoft.com/office/drawing/2014/main" id="{A6A971A9-0C5C-DDFC-67F9-2E5A55F12F67}"/>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1397193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pic>
        <p:nvPicPr>
          <p:cNvPr id="8" name="Picture Placeholder 7" descr="A blue and purple spirals">
            <a:extLst>
              <a:ext uri="{FF2B5EF4-FFF2-40B4-BE49-F238E27FC236}">
                <a16:creationId xmlns:a16="http://schemas.microsoft.com/office/drawing/2014/main" id="{E1DBD4C7-D952-4426-40FD-8799F80F821F}"/>
              </a:ext>
            </a:extLst>
          </p:cNvPr>
          <p:cNvPicPr>
            <a:picLocks noGrp="1" noChangeAspect="1"/>
          </p:cNvPicPr>
          <p:nvPr>
            <p:ph type="pic" sz="quarter" idx="13"/>
          </p:nvPr>
        </p:nvPicPr>
        <p:blipFill>
          <a:blip r:embed="rId3"/>
          <a:srcRect t="31" b="31"/>
          <a:stretch/>
        </p:blipFill>
        <p:spPr>
          <a:xfrm>
            <a:off x="6497638" y="336550"/>
            <a:ext cx="5322887" cy="6184900"/>
          </a:xfrm>
        </p:spPr>
      </p:pic>
      <p:sp>
        <p:nvSpPr>
          <p:cNvPr id="4" name="Slide Number Placeholder 3">
            <a:extLst>
              <a:ext uri="{FF2B5EF4-FFF2-40B4-BE49-F238E27FC236}">
                <a16:creationId xmlns:a16="http://schemas.microsoft.com/office/drawing/2014/main" id="{67D6EA54-3083-FB0D-9011-2353791B0495}"/>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5</a:t>
            </a:fld>
            <a:endParaRPr lang="en-US" dirty="0"/>
          </a:p>
        </p:txBody>
      </p:sp>
      <p:sp>
        <p:nvSpPr>
          <p:cNvPr id="6" name="Title 5">
            <a:extLst>
              <a:ext uri="{FF2B5EF4-FFF2-40B4-BE49-F238E27FC236}">
                <a16:creationId xmlns:a16="http://schemas.microsoft.com/office/drawing/2014/main" id="{6006583C-7605-B42A-1A00-16AB45403E8C}"/>
              </a:ext>
            </a:extLst>
          </p:cNvPr>
          <p:cNvSpPr>
            <a:spLocks noGrp="1"/>
          </p:cNvSpPr>
          <p:nvPr>
            <p:ph type="title"/>
          </p:nvPr>
        </p:nvSpPr>
        <p:spPr>
          <a:xfrm>
            <a:off x="467997" y="-1221885"/>
            <a:ext cx="4960830" cy="2785158"/>
          </a:xfrm>
        </p:spPr>
        <p:txBody>
          <a:bodyPr/>
          <a:lstStyle/>
          <a:p>
            <a:r>
              <a:rPr lang="en-US" sz="3200" spc="600" dirty="0">
                <a:solidFill>
                  <a:schemeClr val="accent3">
                    <a:lumMod val="75000"/>
                  </a:schemeClr>
                </a:solidFill>
                <a:ea typeface="+mn-ea"/>
                <a:cs typeface="Biome Light" panose="020B0303030204020804" pitchFamily="34" charset="0"/>
              </a:rPr>
              <a:t>findings</a:t>
            </a:r>
          </a:p>
        </p:txBody>
      </p:sp>
      <p:sp>
        <p:nvSpPr>
          <p:cNvPr id="9" name="Rectangle 2">
            <a:extLst>
              <a:ext uri="{FF2B5EF4-FFF2-40B4-BE49-F238E27FC236}">
                <a16:creationId xmlns:a16="http://schemas.microsoft.com/office/drawing/2014/main" id="{66DFD48B-9A8B-A158-19DA-A42FEF451616}"/>
              </a:ext>
            </a:extLst>
          </p:cNvPr>
          <p:cNvSpPr>
            <a:spLocks noChangeArrowheads="1"/>
          </p:cNvSpPr>
          <p:nvPr/>
        </p:nvSpPr>
        <p:spPr bwMode="auto">
          <a:xfrm>
            <a:off x="228599" y="1971912"/>
            <a:ext cx="5867401" cy="44383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lang="en-US" altLang="en-US" b="1" dirty="0">
                <a:solidFill>
                  <a:schemeClr val="bg1"/>
                </a:solidFill>
                <a:latin typeface="Arial" panose="020B0604020202020204" pitchFamily="34" charset="0"/>
              </a:rPr>
              <a:t>Top 3 countries have highest number of Covid infections are US, INDIA AND FRANCE, respectively.</a:t>
            </a:r>
          </a:p>
          <a:p>
            <a:pPr marL="285750" marR="0" lvl="0" indent="-28575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lang="en-US" altLang="en-US" b="1" dirty="0">
                <a:solidFill>
                  <a:schemeClr val="bg1"/>
                </a:solidFill>
                <a:latin typeface="Arial" panose="020B0604020202020204" pitchFamily="34" charset="0"/>
              </a:rPr>
              <a:t>US </a:t>
            </a:r>
            <a:r>
              <a:rPr lang="en-US" altLang="en-US" dirty="0">
                <a:solidFill>
                  <a:schemeClr val="bg1"/>
                </a:solidFill>
                <a:latin typeface="Arial" panose="020B0604020202020204" pitchFamily="34" charset="0"/>
              </a:rPr>
              <a:t>has the highest variance in these three countries</a:t>
            </a:r>
            <a:endParaRPr kumimoji="0" lang="en-US" altLang="en-US" sz="1800" b="1" i="0" u="none" strike="noStrike" cap="none" normalizeH="0" baseline="0" dirty="0">
              <a:ln>
                <a:noFill/>
              </a:ln>
              <a:solidFill>
                <a:schemeClr val="bg1"/>
              </a:solidFill>
              <a:effectLst/>
              <a:latin typeface="Arial" panose="020B0604020202020204" pitchFamily="34" charset="0"/>
            </a:endParaRPr>
          </a:p>
          <a:p>
            <a:pPr marL="285750" marR="0" lvl="0" indent="-285750" algn="just" defTabSz="914400" rtl="0" eaLnBrk="0" fontAlgn="base" latinLnBrk="0" hangingPunct="0">
              <a:lnSpc>
                <a:spcPct val="200000"/>
              </a:lnSpc>
              <a:spcBef>
                <a:spcPct val="0"/>
              </a:spcBef>
              <a:spcAft>
                <a:spcPct val="0"/>
              </a:spcAft>
              <a:buClrTx/>
              <a:buSzTx/>
              <a:buFont typeface="Arial" panose="020B0604020202020204" pitchFamily="34" charset="0"/>
              <a:buChar char="•"/>
              <a:tabLst/>
            </a:pPr>
            <a:r>
              <a:rPr lang="en-US" altLang="en-US" b="1" dirty="0">
                <a:solidFill>
                  <a:schemeClr val="bg1"/>
                </a:solidFill>
                <a:latin typeface="Arial" panose="020B0604020202020204" pitchFamily="34" charset="0"/>
              </a:rPr>
              <a:t>3</a:t>
            </a:r>
            <a:r>
              <a:rPr kumimoji="0" lang="en-US" altLang="en-US" sz="1800" b="1" i="0" u="none" strike="noStrike" cap="none" normalizeH="0" baseline="0" dirty="0">
                <a:ln>
                  <a:noFill/>
                </a:ln>
                <a:solidFill>
                  <a:schemeClr val="bg1"/>
                </a:solidFill>
                <a:effectLst/>
                <a:latin typeface="Arial" panose="020B0604020202020204" pitchFamily="34" charset="0"/>
              </a:rPr>
              <a:t> Clusters </a:t>
            </a:r>
            <a:r>
              <a:rPr kumimoji="0" lang="en-US" altLang="en-US" sz="1800" i="0" u="none" strike="noStrike" cap="none" normalizeH="0" baseline="0" dirty="0">
                <a:ln>
                  <a:noFill/>
                </a:ln>
                <a:solidFill>
                  <a:schemeClr val="bg1"/>
                </a:solidFill>
                <a:effectLst/>
                <a:latin typeface="Arial" panose="020B0604020202020204" pitchFamily="34" charset="0"/>
              </a:rPr>
              <a:t>were</a:t>
            </a:r>
            <a:r>
              <a:rPr kumimoji="0" lang="en-US" altLang="en-US" sz="1800" b="1" i="0" u="none" strike="noStrike" cap="none" normalizeH="0" baseline="0" dirty="0">
                <a:ln>
                  <a:noFill/>
                </a:ln>
                <a:solidFill>
                  <a:schemeClr val="bg1"/>
                </a:solidFill>
                <a:effectLst/>
                <a:latin typeface="Arial" panose="020B0604020202020204" pitchFamily="34" charset="0"/>
              </a:rPr>
              <a:t> </a:t>
            </a:r>
            <a:r>
              <a:rPr kumimoji="0" lang="en-US" altLang="en-US" sz="1800" i="0" u="none" strike="noStrike" cap="none" normalizeH="0" baseline="0" dirty="0">
                <a:ln>
                  <a:noFill/>
                </a:ln>
                <a:solidFill>
                  <a:schemeClr val="bg1"/>
                </a:solidFill>
                <a:effectLst/>
                <a:latin typeface="Arial" panose="020B0604020202020204" pitchFamily="34" charset="0"/>
              </a:rPr>
              <a:t>identified and named as following:</a:t>
            </a:r>
          </a:p>
          <a:p>
            <a:pPr marL="1200150" lvl="2" indent="-285750" algn="just" eaLnBrk="0" fontAlgn="base" hangingPunct="0">
              <a:lnSpc>
                <a:spcPct val="200000"/>
              </a:lnSpc>
              <a:spcBef>
                <a:spcPct val="0"/>
              </a:spcBef>
              <a:spcAft>
                <a:spcPct val="0"/>
              </a:spcAft>
              <a:buFont typeface="Wingdings" panose="05000000000000000000" pitchFamily="2" charset="2"/>
              <a:buChar char="v"/>
            </a:pPr>
            <a:r>
              <a:rPr lang="en-US" altLang="en-US" dirty="0">
                <a:solidFill>
                  <a:schemeClr val="bg1"/>
                </a:solidFill>
                <a:latin typeface="Arial" panose="020B0604020202020204" pitchFamily="34" charset="0"/>
              </a:rPr>
              <a:t>Low trend</a:t>
            </a:r>
          </a:p>
          <a:p>
            <a:pPr marL="1200150" lvl="2" indent="-285750" algn="just" eaLnBrk="0" fontAlgn="base" hangingPunct="0">
              <a:lnSpc>
                <a:spcPct val="200000"/>
              </a:lnSpc>
              <a:spcBef>
                <a:spcPct val="0"/>
              </a:spcBef>
              <a:spcAft>
                <a:spcPct val="0"/>
              </a:spcAft>
              <a:buFont typeface="Wingdings" panose="05000000000000000000" pitchFamily="2" charset="2"/>
              <a:buChar char="v"/>
            </a:pPr>
            <a:r>
              <a:rPr lang="en-US" altLang="en-US" dirty="0">
                <a:solidFill>
                  <a:schemeClr val="bg1"/>
                </a:solidFill>
                <a:latin typeface="Arial" panose="020B0604020202020204" pitchFamily="34" charset="0"/>
              </a:rPr>
              <a:t>Medium trend</a:t>
            </a:r>
          </a:p>
          <a:p>
            <a:pPr marL="1200150" lvl="2" indent="-285750" algn="just" eaLnBrk="0" fontAlgn="base" hangingPunct="0">
              <a:lnSpc>
                <a:spcPct val="200000"/>
              </a:lnSpc>
              <a:spcBef>
                <a:spcPct val="0"/>
              </a:spcBef>
              <a:spcAft>
                <a:spcPct val="0"/>
              </a:spcAft>
              <a:buFont typeface="Wingdings" panose="05000000000000000000" pitchFamily="2" charset="2"/>
              <a:buChar char="v"/>
            </a:pPr>
            <a:r>
              <a:rPr lang="en-US" altLang="en-US" dirty="0">
                <a:solidFill>
                  <a:schemeClr val="bg1"/>
                </a:solidFill>
                <a:latin typeface="Arial" panose="020B0604020202020204" pitchFamily="34" charset="0"/>
              </a:rPr>
              <a:t>High trend</a:t>
            </a:r>
          </a:p>
        </p:txBody>
      </p:sp>
      <p:pic>
        <p:nvPicPr>
          <p:cNvPr id="3" name="Picture 2">
            <a:extLst>
              <a:ext uri="{FF2B5EF4-FFF2-40B4-BE49-F238E27FC236}">
                <a16:creationId xmlns:a16="http://schemas.microsoft.com/office/drawing/2014/main" id="{77BE631C-2F7A-5485-5407-27252419F56A}"/>
              </a:ext>
            </a:extLst>
          </p:cNvPr>
          <p:cNvPicPr>
            <a:picLocks noChangeAspect="1"/>
          </p:cNvPicPr>
          <p:nvPr/>
        </p:nvPicPr>
        <p:blipFill rotWithShape="1">
          <a:blip r:embed="rId4"/>
          <a:srcRect l="5841" t="7578" r="25675"/>
          <a:stretch/>
        </p:blipFill>
        <p:spPr>
          <a:xfrm>
            <a:off x="6497638" y="697876"/>
            <a:ext cx="5322887" cy="1730794"/>
          </a:xfrm>
          <a:prstGeom prst="rect">
            <a:avLst/>
          </a:prstGeom>
        </p:spPr>
      </p:pic>
      <p:pic>
        <p:nvPicPr>
          <p:cNvPr id="5" name="Picture 4">
            <a:extLst>
              <a:ext uri="{FF2B5EF4-FFF2-40B4-BE49-F238E27FC236}">
                <a16:creationId xmlns:a16="http://schemas.microsoft.com/office/drawing/2014/main" id="{376569C2-331D-E2C7-4F3F-434C2548B1EF}"/>
              </a:ext>
            </a:extLst>
          </p:cNvPr>
          <p:cNvPicPr>
            <a:picLocks noChangeAspect="1"/>
          </p:cNvPicPr>
          <p:nvPr/>
        </p:nvPicPr>
        <p:blipFill>
          <a:blip r:embed="rId5"/>
          <a:stretch>
            <a:fillRect/>
          </a:stretch>
        </p:blipFill>
        <p:spPr>
          <a:xfrm>
            <a:off x="6501732" y="2789996"/>
            <a:ext cx="5314697" cy="3584620"/>
          </a:xfrm>
          <a:prstGeom prst="rect">
            <a:avLst/>
          </a:prstGeom>
        </p:spPr>
      </p:pic>
    </p:spTree>
    <p:extLst>
      <p:ext uri="{BB962C8B-B14F-4D97-AF65-F5344CB8AC3E}">
        <p14:creationId xmlns:p14="http://schemas.microsoft.com/office/powerpoint/2010/main" val="778195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60903-003B-273E-3584-5312F76C3EF3}"/>
              </a:ext>
            </a:extLst>
          </p:cNvPr>
          <p:cNvSpPr>
            <a:spLocks noGrp="1"/>
          </p:cNvSpPr>
          <p:nvPr>
            <p:ph type="title"/>
          </p:nvPr>
        </p:nvSpPr>
        <p:spPr>
          <a:xfrm>
            <a:off x="3305669" y="113097"/>
            <a:ext cx="7420819" cy="1656304"/>
          </a:xfrm>
        </p:spPr>
        <p:txBody>
          <a:bodyPr/>
          <a:lstStyle/>
          <a:p>
            <a:r>
              <a:rPr lang="en-US" dirty="0"/>
              <a:t>PREDITIVE MODELLING</a:t>
            </a:r>
          </a:p>
        </p:txBody>
      </p:sp>
      <p:sp>
        <p:nvSpPr>
          <p:cNvPr id="4" name="Content Placeholder 3">
            <a:extLst>
              <a:ext uri="{FF2B5EF4-FFF2-40B4-BE49-F238E27FC236}">
                <a16:creationId xmlns:a16="http://schemas.microsoft.com/office/drawing/2014/main" id="{74160DFF-2E7E-7A22-819A-C011020DFF01}"/>
              </a:ext>
            </a:extLst>
          </p:cNvPr>
          <p:cNvSpPr>
            <a:spLocks noGrp="1"/>
          </p:cNvSpPr>
          <p:nvPr>
            <p:ph sz="quarter" idx="31"/>
          </p:nvPr>
        </p:nvSpPr>
        <p:spPr>
          <a:xfrm>
            <a:off x="3305669" y="2554033"/>
            <a:ext cx="7959231" cy="2520950"/>
          </a:xfrm>
        </p:spPr>
        <p:txBody>
          <a:bodyPr/>
          <a:lstStyle/>
          <a:p>
            <a:pPr marL="0" indent="0">
              <a:buNone/>
            </a:pPr>
            <a:r>
              <a:rPr lang="en-US" sz="2500" dirty="0"/>
              <a:t>LINEAR REGRESSION MODEL to the time-series to represent and predict the covid infection rate trend over time base on the count of weekly infection by the week number for TOP 3 COUNTRIES </a:t>
            </a:r>
          </a:p>
          <a:p>
            <a:pPr marL="0" indent="0">
              <a:buNone/>
            </a:pPr>
            <a:r>
              <a:rPr lang="en-US" sz="2500" dirty="0"/>
              <a:t>Identify the highest variance among top 3 countries. </a:t>
            </a:r>
          </a:p>
        </p:txBody>
      </p:sp>
      <p:sp>
        <p:nvSpPr>
          <p:cNvPr id="3" name="Slide Number Placeholder 2">
            <a:extLst>
              <a:ext uri="{FF2B5EF4-FFF2-40B4-BE49-F238E27FC236}">
                <a16:creationId xmlns:a16="http://schemas.microsoft.com/office/drawing/2014/main" id="{64347AE7-D6A2-42FB-3D58-6297742FC352}"/>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6</a:t>
            </a:fld>
            <a:endParaRPr lang="en-US" dirty="0"/>
          </a:p>
        </p:txBody>
      </p:sp>
      <p:sp>
        <p:nvSpPr>
          <p:cNvPr id="5" name="Title 1">
            <a:extLst>
              <a:ext uri="{FF2B5EF4-FFF2-40B4-BE49-F238E27FC236}">
                <a16:creationId xmlns:a16="http://schemas.microsoft.com/office/drawing/2014/main" id="{E133FD0C-62EC-0C89-C9B7-DD5E50415254}"/>
              </a:ext>
            </a:extLst>
          </p:cNvPr>
          <p:cNvSpPr txBox="1">
            <a:spLocks/>
          </p:cNvSpPr>
          <p:nvPr/>
        </p:nvSpPr>
        <p:spPr>
          <a:xfrm>
            <a:off x="3305669" y="-1171180"/>
            <a:ext cx="12039600" cy="2568554"/>
          </a:xfrm>
          <a:prstGeom prst="rect">
            <a:avLst/>
          </a:prstGeom>
        </p:spPr>
        <p:txBody>
          <a:bodyPr vert="horz" lIns="0" tIns="45720" rIns="91440" bIns="45720" rtlCol="0" anchor="b">
            <a:noAutofit/>
          </a:bodyPr>
          <a:lstStyle>
            <a:lvl1pPr algn="l" defTabSz="914400" rtl="0" eaLnBrk="1" latinLnBrk="0" hangingPunct="1">
              <a:lnSpc>
                <a:spcPct val="90000"/>
              </a:lnSpc>
              <a:spcBef>
                <a:spcPct val="0"/>
              </a:spcBef>
              <a:buNone/>
              <a:defRPr sz="3200" kern="1200" cap="all" spc="0" baseline="0">
                <a:solidFill>
                  <a:schemeClr val="accent3">
                    <a:lumMod val="75000"/>
                  </a:schemeClr>
                </a:solidFill>
                <a:latin typeface="+mj-lt"/>
                <a:ea typeface="+mj-ea"/>
                <a:cs typeface="Biome" panose="020B0503030204020804" pitchFamily="34" charset="0"/>
              </a:defRPr>
            </a:lvl1pPr>
          </a:lstStyle>
          <a:p>
            <a:r>
              <a:rPr lang="en-US" sz="2000" dirty="0"/>
              <a:t>Data Analysis and visualization (cont.)</a:t>
            </a:r>
            <a:br>
              <a:rPr lang="en-US" sz="2000" dirty="0"/>
            </a:br>
            <a:r>
              <a:rPr lang="en-US" sz="2000" dirty="0"/>
              <a:t> </a:t>
            </a:r>
          </a:p>
        </p:txBody>
      </p:sp>
    </p:spTree>
    <p:extLst>
      <p:ext uri="{BB962C8B-B14F-4D97-AF65-F5344CB8AC3E}">
        <p14:creationId xmlns:p14="http://schemas.microsoft.com/office/powerpoint/2010/main" val="19626372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60903-003B-273E-3584-5312F76C3EF3}"/>
              </a:ext>
            </a:extLst>
          </p:cNvPr>
          <p:cNvSpPr>
            <a:spLocks noGrp="1"/>
          </p:cNvSpPr>
          <p:nvPr>
            <p:ph type="title"/>
          </p:nvPr>
        </p:nvSpPr>
        <p:spPr>
          <a:xfrm>
            <a:off x="3305669" y="113097"/>
            <a:ext cx="7420819" cy="1656304"/>
          </a:xfrm>
        </p:spPr>
        <p:txBody>
          <a:bodyPr/>
          <a:lstStyle/>
          <a:p>
            <a:r>
              <a:rPr lang="en-US" dirty="0"/>
              <a:t>PREDITIVE MODELLING</a:t>
            </a:r>
          </a:p>
        </p:txBody>
      </p:sp>
      <p:sp>
        <p:nvSpPr>
          <p:cNvPr id="3" name="Slide Number Placeholder 2">
            <a:extLst>
              <a:ext uri="{FF2B5EF4-FFF2-40B4-BE49-F238E27FC236}">
                <a16:creationId xmlns:a16="http://schemas.microsoft.com/office/drawing/2014/main" id="{64347AE7-D6A2-42FB-3D58-6297742FC352}"/>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7</a:t>
            </a:fld>
            <a:endParaRPr lang="en-US" dirty="0"/>
          </a:p>
        </p:txBody>
      </p:sp>
      <p:sp>
        <p:nvSpPr>
          <p:cNvPr id="5" name="Title 1">
            <a:extLst>
              <a:ext uri="{FF2B5EF4-FFF2-40B4-BE49-F238E27FC236}">
                <a16:creationId xmlns:a16="http://schemas.microsoft.com/office/drawing/2014/main" id="{E133FD0C-62EC-0C89-C9B7-DD5E50415254}"/>
              </a:ext>
            </a:extLst>
          </p:cNvPr>
          <p:cNvSpPr txBox="1">
            <a:spLocks/>
          </p:cNvSpPr>
          <p:nvPr/>
        </p:nvSpPr>
        <p:spPr>
          <a:xfrm>
            <a:off x="3305669" y="-1171180"/>
            <a:ext cx="12039600" cy="2568554"/>
          </a:xfrm>
          <a:prstGeom prst="rect">
            <a:avLst/>
          </a:prstGeom>
        </p:spPr>
        <p:txBody>
          <a:bodyPr vert="horz" lIns="0" tIns="45720" rIns="91440" bIns="45720" rtlCol="0" anchor="b">
            <a:noAutofit/>
          </a:bodyPr>
          <a:lstStyle>
            <a:lvl1pPr algn="l" defTabSz="914400" rtl="0" eaLnBrk="1" latinLnBrk="0" hangingPunct="1">
              <a:lnSpc>
                <a:spcPct val="90000"/>
              </a:lnSpc>
              <a:spcBef>
                <a:spcPct val="0"/>
              </a:spcBef>
              <a:buNone/>
              <a:defRPr sz="3200" kern="1200" cap="all" spc="0" baseline="0">
                <a:solidFill>
                  <a:schemeClr val="accent3">
                    <a:lumMod val="75000"/>
                  </a:schemeClr>
                </a:solidFill>
                <a:latin typeface="+mj-lt"/>
                <a:ea typeface="+mj-ea"/>
                <a:cs typeface="Biome" panose="020B0503030204020804" pitchFamily="34" charset="0"/>
              </a:defRPr>
            </a:lvl1pPr>
          </a:lstStyle>
          <a:p>
            <a:r>
              <a:rPr lang="en-US" sz="2000" dirty="0"/>
              <a:t>Data Analysis and visualization (cont.)</a:t>
            </a:r>
            <a:br>
              <a:rPr lang="en-US" sz="2000" dirty="0"/>
            </a:br>
            <a:r>
              <a:rPr lang="en-US" sz="2000" dirty="0"/>
              <a:t> </a:t>
            </a:r>
          </a:p>
        </p:txBody>
      </p:sp>
      <p:grpSp>
        <p:nvGrpSpPr>
          <p:cNvPr id="17" name="Group 16">
            <a:extLst>
              <a:ext uri="{FF2B5EF4-FFF2-40B4-BE49-F238E27FC236}">
                <a16:creationId xmlns:a16="http://schemas.microsoft.com/office/drawing/2014/main" id="{CBE6E557-5B89-71D8-0BB6-725431C817F5}"/>
              </a:ext>
            </a:extLst>
          </p:cNvPr>
          <p:cNvGrpSpPr/>
          <p:nvPr/>
        </p:nvGrpSpPr>
        <p:grpSpPr>
          <a:xfrm>
            <a:off x="2916044" y="2061889"/>
            <a:ext cx="8200067" cy="2734221"/>
            <a:chOff x="181790" y="2407863"/>
            <a:chExt cx="11690191" cy="3897964"/>
          </a:xfrm>
        </p:grpSpPr>
        <p:pic>
          <p:nvPicPr>
            <p:cNvPr id="14" name="Picture 13">
              <a:extLst>
                <a:ext uri="{FF2B5EF4-FFF2-40B4-BE49-F238E27FC236}">
                  <a16:creationId xmlns:a16="http://schemas.microsoft.com/office/drawing/2014/main" id="{2E7E8D2A-2AB1-DA9B-E52E-1212E0591C1E}"/>
                </a:ext>
              </a:extLst>
            </p:cNvPr>
            <p:cNvPicPr>
              <a:picLocks noChangeAspect="1"/>
            </p:cNvPicPr>
            <p:nvPr/>
          </p:nvPicPr>
          <p:blipFill>
            <a:blip r:embed="rId3"/>
            <a:stretch>
              <a:fillRect/>
            </a:stretch>
          </p:blipFill>
          <p:spPr>
            <a:xfrm>
              <a:off x="181790" y="2407863"/>
              <a:ext cx="3905919" cy="3897964"/>
            </a:xfrm>
            <a:prstGeom prst="rect">
              <a:avLst/>
            </a:prstGeom>
          </p:spPr>
        </p:pic>
        <p:pic>
          <p:nvPicPr>
            <p:cNvPr id="16" name="Picture 15">
              <a:extLst>
                <a:ext uri="{FF2B5EF4-FFF2-40B4-BE49-F238E27FC236}">
                  <a16:creationId xmlns:a16="http://schemas.microsoft.com/office/drawing/2014/main" id="{A33F259E-4D4D-8770-581D-EEB4B85FDBA7}"/>
                </a:ext>
              </a:extLst>
            </p:cNvPr>
            <p:cNvPicPr>
              <a:picLocks noChangeAspect="1"/>
            </p:cNvPicPr>
            <p:nvPr/>
          </p:nvPicPr>
          <p:blipFill>
            <a:blip r:embed="rId4"/>
            <a:stretch>
              <a:fillRect/>
            </a:stretch>
          </p:blipFill>
          <p:spPr>
            <a:xfrm>
              <a:off x="4099581" y="2407863"/>
              <a:ext cx="7772400" cy="3897964"/>
            </a:xfrm>
            <a:prstGeom prst="rect">
              <a:avLst/>
            </a:prstGeom>
          </p:spPr>
        </p:pic>
      </p:grpSp>
      <p:sp>
        <p:nvSpPr>
          <p:cNvPr id="4" name="Content Placeholder 3">
            <a:extLst>
              <a:ext uri="{FF2B5EF4-FFF2-40B4-BE49-F238E27FC236}">
                <a16:creationId xmlns:a16="http://schemas.microsoft.com/office/drawing/2014/main" id="{E90D7CA0-7C5E-A642-3161-3084BA674551}"/>
              </a:ext>
            </a:extLst>
          </p:cNvPr>
          <p:cNvSpPr>
            <a:spLocks noGrp="1"/>
          </p:cNvSpPr>
          <p:nvPr>
            <p:ph sz="quarter" idx="31"/>
          </p:nvPr>
        </p:nvSpPr>
        <p:spPr>
          <a:xfrm>
            <a:off x="2916044" y="5148285"/>
            <a:ext cx="7959231" cy="2520950"/>
          </a:xfrm>
        </p:spPr>
        <p:txBody>
          <a:bodyPr/>
          <a:lstStyle/>
          <a:p>
            <a:pPr marL="0" indent="0">
              <a:buNone/>
            </a:pPr>
            <a:r>
              <a:rPr lang="en-US" sz="1500" dirty="0"/>
              <a:t>US &amp;  France : positive correlation meaning the cases increase over time base on weekly infection rate</a:t>
            </a:r>
          </a:p>
          <a:p>
            <a:pPr marL="0" indent="0">
              <a:buNone/>
            </a:pPr>
            <a:r>
              <a:rPr lang="en-US" sz="1500" dirty="0"/>
              <a:t>India:  negative relation meaning the case  have decrease over time base on weekly infection rate</a:t>
            </a:r>
          </a:p>
        </p:txBody>
      </p:sp>
    </p:spTree>
    <p:extLst>
      <p:ext uri="{BB962C8B-B14F-4D97-AF65-F5344CB8AC3E}">
        <p14:creationId xmlns:p14="http://schemas.microsoft.com/office/powerpoint/2010/main" val="3208783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60903-003B-273E-3584-5312F76C3EF3}"/>
              </a:ext>
            </a:extLst>
          </p:cNvPr>
          <p:cNvSpPr>
            <a:spLocks noGrp="1"/>
          </p:cNvSpPr>
          <p:nvPr>
            <p:ph type="title"/>
          </p:nvPr>
        </p:nvSpPr>
        <p:spPr>
          <a:xfrm>
            <a:off x="3305669" y="113097"/>
            <a:ext cx="7420819" cy="1656304"/>
          </a:xfrm>
        </p:spPr>
        <p:txBody>
          <a:bodyPr/>
          <a:lstStyle/>
          <a:p>
            <a:r>
              <a:rPr lang="en-US" dirty="0"/>
              <a:t>PREDITIVE MODELLING</a:t>
            </a:r>
          </a:p>
        </p:txBody>
      </p:sp>
      <p:sp>
        <p:nvSpPr>
          <p:cNvPr id="4" name="Content Placeholder 3">
            <a:extLst>
              <a:ext uri="{FF2B5EF4-FFF2-40B4-BE49-F238E27FC236}">
                <a16:creationId xmlns:a16="http://schemas.microsoft.com/office/drawing/2014/main" id="{74160DFF-2E7E-7A22-819A-C011020DFF01}"/>
              </a:ext>
            </a:extLst>
          </p:cNvPr>
          <p:cNvSpPr>
            <a:spLocks noGrp="1"/>
          </p:cNvSpPr>
          <p:nvPr>
            <p:ph sz="quarter" idx="31"/>
          </p:nvPr>
        </p:nvSpPr>
        <p:spPr>
          <a:xfrm>
            <a:off x="3305669" y="2160399"/>
            <a:ext cx="9515809" cy="2520950"/>
          </a:xfrm>
        </p:spPr>
        <p:txBody>
          <a:bodyPr/>
          <a:lstStyle/>
          <a:p>
            <a:pPr marL="0" indent="0">
              <a:buNone/>
            </a:pPr>
            <a:r>
              <a:rPr lang="en-US" sz="2500" dirty="0"/>
              <a:t>US have the highest variance among top 3 infected countries meaning there are significant fluctuation every week. </a:t>
            </a:r>
          </a:p>
        </p:txBody>
      </p:sp>
      <p:sp>
        <p:nvSpPr>
          <p:cNvPr id="3" name="Slide Number Placeholder 2">
            <a:extLst>
              <a:ext uri="{FF2B5EF4-FFF2-40B4-BE49-F238E27FC236}">
                <a16:creationId xmlns:a16="http://schemas.microsoft.com/office/drawing/2014/main" id="{64347AE7-D6A2-42FB-3D58-6297742FC352}"/>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8</a:t>
            </a:fld>
            <a:endParaRPr lang="en-US" dirty="0"/>
          </a:p>
        </p:txBody>
      </p:sp>
      <p:sp>
        <p:nvSpPr>
          <p:cNvPr id="5" name="Title 1">
            <a:extLst>
              <a:ext uri="{FF2B5EF4-FFF2-40B4-BE49-F238E27FC236}">
                <a16:creationId xmlns:a16="http://schemas.microsoft.com/office/drawing/2014/main" id="{E133FD0C-62EC-0C89-C9B7-DD5E50415254}"/>
              </a:ext>
            </a:extLst>
          </p:cNvPr>
          <p:cNvSpPr txBox="1">
            <a:spLocks/>
          </p:cNvSpPr>
          <p:nvPr/>
        </p:nvSpPr>
        <p:spPr>
          <a:xfrm>
            <a:off x="3305669" y="-1171180"/>
            <a:ext cx="12039600" cy="2568554"/>
          </a:xfrm>
          <a:prstGeom prst="rect">
            <a:avLst/>
          </a:prstGeom>
        </p:spPr>
        <p:txBody>
          <a:bodyPr vert="horz" lIns="0" tIns="45720" rIns="91440" bIns="45720" rtlCol="0" anchor="b">
            <a:noAutofit/>
          </a:bodyPr>
          <a:lstStyle>
            <a:lvl1pPr algn="l" defTabSz="914400" rtl="0" eaLnBrk="1" latinLnBrk="0" hangingPunct="1">
              <a:lnSpc>
                <a:spcPct val="90000"/>
              </a:lnSpc>
              <a:spcBef>
                <a:spcPct val="0"/>
              </a:spcBef>
              <a:buNone/>
              <a:defRPr sz="3200" kern="1200" cap="all" spc="0" baseline="0">
                <a:solidFill>
                  <a:schemeClr val="accent3">
                    <a:lumMod val="75000"/>
                  </a:schemeClr>
                </a:solidFill>
                <a:latin typeface="+mj-lt"/>
                <a:ea typeface="+mj-ea"/>
                <a:cs typeface="Biome" panose="020B0503030204020804" pitchFamily="34" charset="0"/>
              </a:defRPr>
            </a:lvl1pPr>
          </a:lstStyle>
          <a:p>
            <a:r>
              <a:rPr lang="en-US" sz="2000" dirty="0"/>
              <a:t>Data Analysis and visualization (cont.)</a:t>
            </a:r>
            <a:br>
              <a:rPr lang="en-US" sz="2000" dirty="0"/>
            </a:br>
            <a:r>
              <a:rPr lang="en-US" sz="2000" dirty="0"/>
              <a:t> </a:t>
            </a:r>
          </a:p>
        </p:txBody>
      </p:sp>
      <p:pic>
        <p:nvPicPr>
          <p:cNvPr id="7" name="Picture 6">
            <a:extLst>
              <a:ext uri="{FF2B5EF4-FFF2-40B4-BE49-F238E27FC236}">
                <a16:creationId xmlns:a16="http://schemas.microsoft.com/office/drawing/2014/main" id="{3B8551DD-A3E0-6CCD-35ED-E0ED03729213}"/>
              </a:ext>
            </a:extLst>
          </p:cNvPr>
          <p:cNvPicPr>
            <a:picLocks noChangeAspect="1"/>
          </p:cNvPicPr>
          <p:nvPr/>
        </p:nvPicPr>
        <p:blipFill>
          <a:blip r:embed="rId3"/>
          <a:stretch>
            <a:fillRect/>
          </a:stretch>
        </p:blipFill>
        <p:spPr>
          <a:xfrm>
            <a:off x="3394297" y="3222655"/>
            <a:ext cx="5252746" cy="1468652"/>
          </a:xfrm>
          <a:prstGeom prst="rect">
            <a:avLst/>
          </a:prstGeom>
        </p:spPr>
      </p:pic>
      <p:sp>
        <p:nvSpPr>
          <p:cNvPr id="6" name="Content Placeholder 3">
            <a:extLst>
              <a:ext uri="{FF2B5EF4-FFF2-40B4-BE49-F238E27FC236}">
                <a16:creationId xmlns:a16="http://schemas.microsoft.com/office/drawing/2014/main" id="{FB9D6E5F-BE00-FBB9-275F-75A6A0FFD9D1}"/>
              </a:ext>
            </a:extLst>
          </p:cNvPr>
          <p:cNvSpPr txBox="1">
            <a:spLocks/>
          </p:cNvSpPr>
          <p:nvPr/>
        </p:nvSpPr>
        <p:spPr>
          <a:xfrm>
            <a:off x="3394297" y="4711001"/>
            <a:ext cx="9009738" cy="2520950"/>
          </a:xfrm>
          <a:prstGeom prst="rect">
            <a:avLst/>
          </a:prstGeom>
        </p:spPr>
        <p:txBody>
          <a:bodyPr vert="horz" lIns="91440" tIns="45720" rIns="91440" bIns="45720" rtlCol="0">
            <a:noAutofit/>
          </a:bodyPr>
          <a:lstStyle>
            <a:lvl1pPr marL="285750" indent="-285750" algn="l" defTabSz="914400" rtl="0" eaLnBrk="1" latinLnBrk="0" hangingPunct="1">
              <a:lnSpc>
                <a:spcPct val="120000"/>
              </a:lnSpc>
              <a:spcBef>
                <a:spcPts val="1000"/>
              </a:spcBef>
              <a:spcAft>
                <a:spcPts val="600"/>
              </a:spcAft>
              <a:buClr>
                <a:schemeClr val="accent3"/>
              </a:buClr>
              <a:buFont typeface="Arial" panose="020B0604020202020204" pitchFamily="34" charset="0"/>
              <a:buChar char="•"/>
              <a:defRPr sz="1800" kern="1200">
                <a:solidFill>
                  <a:schemeClr val="bg1"/>
                </a:solidFill>
                <a:latin typeface="+mn-lt"/>
                <a:ea typeface="+mn-ea"/>
                <a:cs typeface="Biome" panose="020B0503030204020804" pitchFamily="34" charset="0"/>
              </a:defRPr>
            </a:lvl1pPr>
            <a:lvl2pPr marL="800100" indent="-342900" algn="l" defTabSz="914400" rtl="0" eaLnBrk="1" latinLnBrk="0" hangingPunct="1">
              <a:lnSpc>
                <a:spcPct val="120000"/>
              </a:lnSpc>
              <a:spcBef>
                <a:spcPts val="1000"/>
              </a:spcBef>
              <a:spcAft>
                <a:spcPts val="600"/>
              </a:spcAft>
              <a:buClr>
                <a:schemeClr val="accent3"/>
              </a:buClr>
              <a:buFont typeface="Arial" panose="020B0604020202020204" pitchFamily="34" charset="0"/>
              <a:buChar char="•"/>
              <a:defRPr sz="1600" kern="1200">
                <a:solidFill>
                  <a:schemeClr val="bg1"/>
                </a:solidFill>
                <a:latin typeface="+mn-lt"/>
                <a:ea typeface="+mn-ea"/>
                <a:cs typeface="+mn-cs"/>
              </a:defRPr>
            </a:lvl2pPr>
            <a:lvl3pPr marL="1257300" indent="-342900" algn="l" defTabSz="914400" rtl="0" eaLnBrk="1" latinLnBrk="0" hangingPunct="1">
              <a:lnSpc>
                <a:spcPct val="120000"/>
              </a:lnSpc>
              <a:spcBef>
                <a:spcPts val="1000"/>
              </a:spcBef>
              <a:spcAft>
                <a:spcPts val="600"/>
              </a:spcAft>
              <a:buClr>
                <a:schemeClr val="accent3"/>
              </a:buClr>
              <a:buFont typeface="Arial" panose="020B0604020202020204" pitchFamily="34" charset="0"/>
              <a:buChar char="•"/>
              <a:defRPr sz="1400" kern="1200">
                <a:solidFill>
                  <a:schemeClr val="bg1"/>
                </a:solidFill>
                <a:latin typeface="+mn-lt"/>
                <a:ea typeface="+mn-ea"/>
                <a:cs typeface="+mn-cs"/>
              </a:defRPr>
            </a:lvl3pPr>
            <a:lvl4pPr marL="1657350" indent="-285750" algn="l" defTabSz="914400" rtl="0" eaLnBrk="1" latinLnBrk="0" hangingPunct="1">
              <a:lnSpc>
                <a:spcPct val="120000"/>
              </a:lnSpc>
              <a:spcBef>
                <a:spcPts val="1000"/>
              </a:spcBef>
              <a:spcAft>
                <a:spcPts val="600"/>
              </a:spcAft>
              <a:buClr>
                <a:schemeClr val="accent3"/>
              </a:buClr>
              <a:buFont typeface="Arial" panose="020B0604020202020204" pitchFamily="34" charset="0"/>
              <a:buChar char="•"/>
              <a:defRPr sz="1200" kern="1200">
                <a:solidFill>
                  <a:schemeClr val="bg1"/>
                </a:solidFill>
                <a:latin typeface="+mn-lt"/>
                <a:ea typeface="+mn-ea"/>
                <a:cs typeface="+mn-cs"/>
              </a:defRPr>
            </a:lvl4pPr>
            <a:lvl5pPr marL="2114550" indent="-285750" algn="l" defTabSz="914400" rtl="0" eaLnBrk="1" latinLnBrk="0" hangingPunct="1">
              <a:lnSpc>
                <a:spcPct val="120000"/>
              </a:lnSpc>
              <a:spcBef>
                <a:spcPts val="1000"/>
              </a:spcBef>
              <a:spcAft>
                <a:spcPts val="600"/>
              </a:spcAft>
              <a:buClr>
                <a:schemeClr val="accent3"/>
              </a:buClr>
              <a:buFont typeface="Arial" panose="020B0604020202020204" pitchFamily="34" charset="0"/>
              <a:buChar char="•"/>
              <a:defRPr sz="12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Due to some factors: </a:t>
            </a:r>
          </a:p>
          <a:p>
            <a:r>
              <a:rPr lang="en-US" dirty="0"/>
              <a:t>Non-Uniform Public Health Measures</a:t>
            </a:r>
          </a:p>
          <a:p>
            <a:r>
              <a:rPr lang="en-US" dirty="0"/>
              <a:t>Vaccination Rates and Vaccine Hesitancy</a:t>
            </a:r>
          </a:p>
          <a:p>
            <a:r>
              <a:rPr lang="en-US" dirty="0"/>
              <a:t>Regional disparity</a:t>
            </a:r>
          </a:p>
        </p:txBody>
      </p:sp>
    </p:spTree>
    <p:extLst>
      <p:ext uri="{BB962C8B-B14F-4D97-AF65-F5344CB8AC3E}">
        <p14:creationId xmlns:p14="http://schemas.microsoft.com/office/powerpoint/2010/main" val="4102931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60903-003B-273E-3584-5312F76C3EF3}"/>
              </a:ext>
            </a:extLst>
          </p:cNvPr>
          <p:cNvSpPr>
            <a:spLocks noGrp="1"/>
          </p:cNvSpPr>
          <p:nvPr>
            <p:ph type="title"/>
          </p:nvPr>
        </p:nvSpPr>
        <p:spPr>
          <a:xfrm>
            <a:off x="3305669" y="113097"/>
            <a:ext cx="7420819" cy="1656304"/>
          </a:xfrm>
        </p:spPr>
        <p:txBody>
          <a:bodyPr/>
          <a:lstStyle/>
          <a:p>
            <a:r>
              <a:rPr lang="en-US" dirty="0"/>
              <a:t>Clustering</a:t>
            </a:r>
          </a:p>
        </p:txBody>
      </p:sp>
      <p:sp>
        <p:nvSpPr>
          <p:cNvPr id="4" name="Content Placeholder 3">
            <a:extLst>
              <a:ext uri="{FF2B5EF4-FFF2-40B4-BE49-F238E27FC236}">
                <a16:creationId xmlns:a16="http://schemas.microsoft.com/office/drawing/2014/main" id="{74160DFF-2E7E-7A22-819A-C011020DFF01}"/>
              </a:ext>
            </a:extLst>
          </p:cNvPr>
          <p:cNvSpPr>
            <a:spLocks noGrp="1"/>
          </p:cNvSpPr>
          <p:nvPr>
            <p:ph sz="quarter" idx="31"/>
          </p:nvPr>
        </p:nvSpPr>
        <p:spPr>
          <a:xfrm>
            <a:off x="3252281" y="5465629"/>
            <a:ext cx="7260290" cy="1414055"/>
          </a:xfrm>
        </p:spPr>
        <p:txBody>
          <a:bodyPr/>
          <a:lstStyle/>
          <a:p>
            <a:pPr marL="0" indent="0">
              <a:buNone/>
            </a:pPr>
            <a:r>
              <a:rPr lang="en-US" sz="2000" dirty="0"/>
              <a:t>Elbow method : a simple and often effective way to get a starting point for the number of clusters in K-means clustering.</a:t>
            </a:r>
          </a:p>
          <a:p>
            <a:pPr marL="0" indent="0">
              <a:buNone/>
            </a:pPr>
            <a:r>
              <a:rPr lang="en-US" sz="2000" dirty="0"/>
              <a:t>K = 3 meaning 3 clusters is defined</a:t>
            </a:r>
          </a:p>
        </p:txBody>
      </p:sp>
      <p:sp>
        <p:nvSpPr>
          <p:cNvPr id="3" name="Slide Number Placeholder 2">
            <a:extLst>
              <a:ext uri="{FF2B5EF4-FFF2-40B4-BE49-F238E27FC236}">
                <a16:creationId xmlns:a16="http://schemas.microsoft.com/office/drawing/2014/main" id="{64347AE7-D6A2-42FB-3D58-6297742FC352}"/>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9</a:t>
            </a:fld>
            <a:endParaRPr lang="en-US" dirty="0"/>
          </a:p>
        </p:txBody>
      </p:sp>
      <p:sp>
        <p:nvSpPr>
          <p:cNvPr id="5" name="Title 1">
            <a:extLst>
              <a:ext uri="{FF2B5EF4-FFF2-40B4-BE49-F238E27FC236}">
                <a16:creationId xmlns:a16="http://schemas.microsoft.com/office/drawing/2014/main" id="{E133FD0C-62EC-0C89-C9B7-DD5E50415254}"/>
              </a:ext>
            </a:extLst>
          </p:cNvPr>
          <p:cNvSpPr txBox="1">
            <a:spLocks/>
          </p:cNvSpPr>
          <p:nvPr/>
        </p:nvSpPr>
        <p:spPr>
          <a:xfrm>
            <a:off x="3305669" y="-1171180"/>
            <a:ext cx="12039600" cy="2568554"/>
          </a:xfrm>
          <a:prstGeom prst="rect">
            <a:avLst/>
          </a:prstGeom>
        </p:spPr>
        <p:txBody>
          <a:bodyPr vert="horz" lIns="0" tIns="45720" rIns="91440" bIns="45720" rtlCol="0" anchor="b">
            <a:noAutofit/>
          </a:bodyPr>
          <a:lstStyle>
            <a:lvl1pPr algn="l" defTabSz="914400" rtl="0" eaLnBrk="1" latinLnBrk="0" hangingPunct="1">
              <a:lnSpc>
                <a:spcPct val="90000"/>
              </a:lnSpc>
              <a:spcBef>
                <a:spcPct val="0"/>
              </a:spcBef>
              <a:buNone/>
              <a:defRPr sz="3200" kern="1200" cap="all" spc="0" baseline="0">
                <a:solidFill>
                  <a:schemeClr val="accent3">
                    <a:lumMod val="75000"/>
                  </a:schemeClr>
                </a:solidFill>
                <a:latin typeface="+mj-lt"/>
                <a:ea typeface="+mj-ea"/>
                <a:cs typeface="Biome" panose="020B0503030204020804" pitchFamily="34" charset="0"/>
              </a:defRPr>
            </a:lvl1pPr>
          </a:lstStyle>
          <a:p>
            <a:r>
              <a:rPr lang="en-US" sz="2000" dirty="0"/>
              <a:t>Data Analysis and visualization (cont.)</a:t>
            </a:r>
            <a:br>
              <a:rPr lang="en-US" sz="2000" dirty="0"/>
            </a:br>
            <a:r>
              <a:rPr lang="en-US" sz="2000" dirty="0"/>
              <a:t> </a:t>
            </a:r>
          </a:p>
        </p:txBody>
      </p:sp>
      <p:grpSp>
        <p:nvGrpSpPr>
          <p:cNvPr id="12" name="Group 11">
            <a:extLst>
              <a:ext uri="{FF2B5EF4-FFF2-40B4-BE49-F238E27FC236}">
                <a16:creationId xmlns:a16="http://schemas.microsoft.com/office/drawing/2014/main" id="{4AC529C3-8EED-5CC0-7A74-3192F4EE0341}"/>
              </a:ext>
            </a:extLst>
          </p:cNvPr>
          <p:cNvGrpSpPr/>
          <p:nvPr/>
        </p:nvGrpSpPr>
        <p:grpSpPr>
          <a:xfrm>
            <a:off x="3305669" y="2098930"/>
            <a:ext cx="6399743" cy="3205808"/>
            <a:chOff x="3305669" y="2098930"/>
            <a:chExt cx="6399743" cy="3205808"/>
          </a:xfrm>
        </p:grpSpPr>
        <p:pic>
          <p:nvPicPr>
            <p:cNvPr id="7" name="Picture 6">
              <a:extLst>
                <a:ext uri="{FF2B5EF4-FFF2-40B4-BE49-F238E27FC236}">
                  <a16:creationId xmlns:a16="http://schemas.microsoft.com/office/drawing/2014/main" id="{01BBBD86-B444-9533-922C-44B998B78818}"/>
                </a:ext>
              </a:extLst>
            </p:cNvPr>
            <p:cNvPicPr>
              <a:picLocks noChangeAspect="1"/>
            </p:cNvPicPr>
            <p:nvPr/>
          </p:nvPicPr>
          <p:blipFill>
            <a:blip r:embed="rId3"/>
            <a:stretch>
              <a:fillRect/>
            </a:stretch>
          </p:blipFill>
          <p:spPr>
            <a:xfrm>
              <a:off x="3305669" y="2098930"/>
              <a:ext cx="6399743" cy="3205808"/>
            </a:xfrm>
            <a:prstGeom prst="rect">
              <a:avLst/>
            </a:prstGeom>
          </p:spPr>
        </p:pic>
        <p:cxnSp>
          <p:nvCxnSpPr>
            <p:cNvPr id="8" name="Straight Arrow Connector 7">
              <a:extLst>
                <a:ext uri="{FF2B5EF4-FFF2-40B4-BE49-F238E27FC236}">
                  <a16:creationId xmlns:a16="http://schemas.microsoft.com/office/drawing/2014/main" id="{0F7156E8-7CCF-31D7-715C-6B183F6E3723}"/>
                </a:ext>
              </a:extLst>
            </p:cNvPr>
            <p:cNvCxnSpPr>
              <a:cxnSpLocks/>
            </p:cNvCxnSpPr>
            <p:nvPr/>
          </p:nvCxnSpPr>
          <p:spPr>
            <a:xfrm flipH="1">
              <a:off x="6636327" y="4087091"/>
              <a:ext cx="554182" cy="70658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92971106"/>
      </p:ext>
    </p:extLst>
  </p:cSld>
  <p:clrMapOvr>
    <a:masterClrMapping/>
  </p:clrMapOvr>
</p:sld>
</file>

<file path=ppt/theme/theme1.xml><?xml version="1.0" encoding="utf-8"?>
<a:theme xmlns:a="http://schemas.openxmlformats.org/drawingml/2006/main" name="Custom">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36837_win32_SL_V11" id="{EAD6EF7B-6F25-4469-AF6A-07D6EB1461DD}" vid="{30FEA78B-2F89-4FF0-8415-E3920802C5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44137456-21FC-4AE2-8A94-BF06CAF2EB9B}">
  <ds:schemaRefs>
    <ds:schemaRef ds:uri="http://schemas.microsoft.com/sharepoint/v3/contenttype/forms"/>
  </ds:schemaRefs>
</ds:datastoreItem>
</file>

<file path=customXml/itemProps2.xml><?xml version="1.0" encoding="utf-8"?>
<ds:datastoreItem xmlns:ds="http://schemas.openxmlformats.org/officeDocument/2006/customXml" ds:itemID="{C77B561B-3A65-4A22-9691-EB838E7F9B87}">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305301E-11B3-4B9D-A588-21F3C9809371}">
  <ds:schemaRefs>
    <ds:schemaRef ds:uri="16c05727-aa75-4e4a-9b5f-8a80a1165891"/>
    <ds:schemaRef ds:uri="230e9df3-be65-4c73-a93b-d1236ebd677e"/>
    <ds:schemaRef ds:uri="71af3243-3dd4-4a8d-8c0d-dd76da1f02a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{1F226330-D935-4820-A5F5-265FC7F885C2}tf11936837_win32</Template>
  <TotalTime>625</TotalTime>
  <Words>823</Words>
  <Application>Microsoft Office PowerPoint</Application>
  <PresentationFormat>Widescreen</PresentationFormat>
  <Paragraphs>112</Paragraphs>
  <Slides>15</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Arial Nova</vt:lpstr>
      <vt:lpstr>Biome</vt:lpstr>
      <vt:lpstr>Biome Light</vt:lpstr>
      <vt:lpstr>Calibri</vt:lpstr>
      <vt:lpstr>Wingdings</vt:lpstr>
      <vt:lpstr>Custom</vt:lpstr>
      <vt:lpstr>BDA601 – BIG DATA AND ANALYTICS</vt:lpstr>
      <vt:lpstr>Agenda</vt:lpstr>
      <vt:lpstr>PowerPoint Presentation</vt:lpstr>
      <vt:lpstr>Data Analysis and visualization  </vt:lpstr>
      <vt:lpstr>findings</vt:lpstr>
      <vt:lpstr>PREDITIVE MODELLING</vt:lpstr>
      <vt:lpstr>PREDITIVE MODELLING</vt:lpstr>
      <vt:lpstr>PREDITIVE MODELLING</vt:lpstr>
      <vt:lpstr>Clustering</vt:lpstr>
      <vt:lpstr>Clustering</vt:lpstr>
      <vt:lpstr>NEIGHBORING COUNTRIES</vt:lpstr>
      <vt:lpstr>Graph analytic</vt:lpstr>
      <vt:lpstr>Graph analytic</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dc:title>
  <dc:creator>Nhut Xuan Huynh Ngo</dc:creator>
  <cp:lastModifiedBy>Nhut Xuan Huynh Ngo</cp:lastModifiedBy>
  <cp:revision>8</cp:revision>
  <dcterms:created xsi:type="dcterms:W3CDTF">2024-05-11T07:23:47Z</dcterms:created>
  <dcterms:modified xsi:type="dcterms:W3CDTF">2025-03-22T01:33:42Z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